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717" r:id="rId5"/>
  </p:sldMasterIdLst>
  <p:notesMasterIdLst>
    <p:notesMasterId r:id="rId42"/>
  </p:notesMasterIdLst>
  <p:handoutMasterIdLst>
    <p:handoutMasterId r:id="rId43"/>
  </p:handoutMasterIdLst>
  <p:sldIdLst>
    <p:sldId id="268" r:id="rId6"/>
    <p:sldId id="319" r:id="rId7"/>
    <p:sldId id="263" r:id="rId8"/>
    <p:sldId id="276" r:id="rId9"/>
    <p:sldId id="381" r:id="rId10"/>
    <p:sldId id="348" r:id="rId11"/>
    <p:sldId id="258" r:id="rId12"/>
    <p:sldId id="382" r:id="rId13"/>
    <p:sldId id="383" r:id="rId14"/>
    <p:sldId id="384" r:id="rId15"/>
    <p:sldId id="385" r:id="rId16"/>
    <p:sldId id="387" r:id="rId17"/>
    <p:sldId id="390" r:id="rId18"/>
    <p:sldId id="389" r:id="rId19"/>
    <p:sldId id="392" r:id="rId20"/>
    <p:sldId id="394" r:id="rId21"/>
    <p:sldId id="393" r:id="rId22"/>
    <p:sldId id="395" r:id="rId23"/>
    <p:sldId id="396" r:id="rId24"/>
    <p:sldId id="397" r:id="rId25"/>
    <p:sldId id="398" r:id="rId26"/>
    <p:sldId id="399" r:id="rId27"/>
    <p:sldId id="400" r:id="rId28"/>
    <p:sldId id="401" r:id="rId29"/>
    <p:sldId id="402" r:id="rId30"/>
    <p:sldId id="403" r:id="rId31"/>
    <p:sldId id="404" r:id="rId32"/>
    <p:sldId id="405" r:id="rId33"/>
    <p:sldId id="406" r:id="rId34"/>
    <p:sldId id="407" r:id="rId35"/>
    <p:sldId id="391" r:id="rId36"/>
    <p:sldId id="408" r:id="rId37"/>
    <p:sldId id="409" r:id="rId38"/>
    <p:sldId id="413" r:id="rId39"/>
    <p:sldId id="411" r:id="rId40"/>
    <p:sldId id="41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06A7327-89C4-47C2-887D-8C7F3C6C4595}">
          <p14:sldIdLst>
            <p14:sldId id="268"/>
            <p14:sldId id="319"/>
            <p14:sldId id="263"/>
            <p14:sldId id="276"/>
            <p14:sldId id="381"/>
            <p14:sldId id="348"/>
          </p14:sldIdLst>
        </p14:section>
        <p14:section name="Untitled Section" id="{F8C1F9AE-6B9A-4EBB-9D4C-D377FBF891E4}">
          <p14:sldIdLst>
            <p14:sldId id="258"/>
            <p14:sldId id="382"/>
            <p14:sldId id="383"/>
            <p14:sldId id="384"/>
            <p14:sldId id="385"/>
            <p14:sldId id="387"/>
            <p14:sldId id="390"/>
            <p14:sldId id="389"/>
            <p14:sldId id="392"/>
            <p14:sldId id="394"/>
            <p14:sldId id="393"/>
            <p14:sldId id="395"/>
            <p14:sldId id="396"/>
            <p14:sldId id="397"/>
            <p14:sldId id="398"/>
            <p14:sldId id="399"/>
            <p14:sldId id="400"/>
            <p14:sldId id="401"/>
            <p14:sldId id="402"/>
            <p14:sldId id="403"/>
            <p14:sldId id="404"/>
            <p14:sldId id="405"/>
            <p14:sldId id="406"/>
            <p14:sldId id="407"/>
            <p14:sldId id="391"/>
            <p14:sldId id="408"/>
            <p14:sldId id="409"/>
            <p14:sldId id="413"/>
            <p14:sldId id="411"/>
            <p14:sldId id="412"/>
          </p14:sldIdLst>
        </p14:section>
      </p14:sectionLst>
    </p:ext>
    <p:ext uri="{EFAFB233-063F-42B5-8137-9DF3F51BA10A}">
      <p15:sldGuideLst xmlns:p15="http://schemas.microsoft.com/office/powerpoint/2012/main">
        <p15:guide id="2" pos="3840" userDrawn="1">
          <p15:clr>
            <a:srgbClr val="A4A3A4"/>
          </p15:clr>
        </p15:guide>
        <p15:guide id="3" pos="597" userDrawn="1">
          <p15:clr>
            <a:srgbClr val="A4A3A4"/>
          </p15:clr>
        </p15:guide>
        <p15:guide id="4"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pu" initials="p" lastIdx="1" clrIdx="0">
    <p:extLst>
      <p:ext uri="{19B8F6BF-5375-455C-9EA6-DF929625EA0E}">
        <p15:presenceInfo xmlns:p15="http://schemas.microsoft.com/office/powerpoint/2012/main" userId="075c8f3c7cdcaa3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000000"/>
    <a:srgbClr val="2B0646"/>
    <a:srgbClr val="FF6699"/>
    <a:srgbClr val="FF0000"/>
    <a:srgbClr val="1B0E3E"/>
    <a:srgbClr val="D636C3"/>
    <a:srgbClr val="FF66CC"/>
    <a:srgbClr val="FF33CC"/>
    <a:srgbClr val="DEB2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196" autoAdjust="0"/>
  </p:normalViewPr>
  <p:slideViewPr>
    <p:cSldViewPr snapToGrid="0" showGuides="1">
      <p:cViewPr varScale="1">
        <p:scale>
          <a:sx n="68" d="100"/>
          <a:sy n="68" d="100"/>
        </p:scale>
        <p:origin x="816" y="72"/>
      </p:cViewPr>
      <p:guideLst>
        <p:guide pos="3840"/>
        <p:guide pos="597"/>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65" d="100"/>
          <a:sy n="65" d="100"/>
        </p:scale>
        <p:origin x="2299" y="3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pu" userId="075c8f3c7cdcaa3c" providerId="LiveId" clId="{200B8DDA-B437-4F23-BC98-321A781676D3}"/>
    <pc:docChg chg="undo redo custSel modSld modShowInfo">
      <pc:chgData name="papu" userId="075c8f3c7cdcaa3c" providerId="LiveId" clId="{200B8DDA-B437-4F23-BC98-321A781676D3}" dt="2023-05-23T20:57:22.704" v="325" actId="403"/>
      <pc:docMkLst>
        <pc:docMk/>
      </pc:docMkLst>
      <pc:sldChg chg="modNotesTx">
        <pc:chgData name="papu" userId="075c8f3c7cdcaa3c" providerId="LiveId" clId="{200B8DDA-B437-4F23-BC98-321A781676D3}" dt="2023-05-23T18:30:30.718" v="102"/>
        <pc:sldMkLst>
          <pc:docMk/>
          <pc:sldMk cId="910281189" sldId="258"/>
        </pc:sldMkLst>
      </pc:sldChg>
      <pc:sldChg chg="modSp mod modNotesTx">
        <pc:chgData name="papu" userId="075c8f3c7cdcaa3c" providerId="LiveId" clId="{200B8DDA-B437-4F23-BC98-321A781676D3}" dt="2023-05-23T19:08:05.668" v="138" actId="20577"/>
        <pc:sldMkLst>
          <pc:docMk/>
          <pc:sldMk cId="2973707689" sldId="263"/>
        </pc:sldMkLst>
        <pc:spChg chg="mod">
          <ac:chgData name="papu" userId="075c8f3c7cdcaa3c" providerId="LiveId" clId="{200B8DDA-B437-4F23-BC98-321A781676D3}" dt="2023-05-23T19:07:46.526" v="118" actId="1076"/>
          <ac:spMkLst>
            <pc:docMk/>
            <pc:sldMk cId="2973707689" sldId="263"/>
            <ac:spMk id="4" creationId="{76BE6F99-95C0-72C0-3F36-CAB948FE61A8}"/>
          </ac:spMkLst>
        </pc:spChg>
        <pc:spChg chg="mod">
          <ac:chgData name="papu" userId="075c8f3c7cdcaa3c" providerId="LiveId" clId="{200B8DDA-B437-4F23-BC98-321A781676D3}" dt="2023-05-23T19:07:54.718" v="128" actId="20577"/>
          <ac:spMkLst>
            <pc:docMk/>
            <pc:sldMk cId="2973707689" sldId="263"/>
            <ac:spMk id="10" creationId="{20A22D12-31D1-4D01-9BF4-9CD26E35D769}"/>
          </ac:spMkLst>
        </pc:spChg>
        <pc:spChg chg="mod">
          <ac:chgData name="papu" userId="075c8f3c7cdcaa3c" providerId="LiveId" clId="{200B8DDA-B437-4F23-BC98-321A781676D3}" dt="2023-05-23T19:08:05.668" v="138" actId="20577"/>
          <ac:spMkLst>
            <pc:docMk/>
            <pc:sldMk cId="2973707689" sldId="263"/>
            <ac:spMk id="42" creationId="{49B8F93D-A312-215A-BEBC-261C4C3A043B}"/>
          </ac:spMkLst>
        </pc:spChg>
      </pc:sldChg>
      <pc:sldChg chg="addSp modSp modNotesTx">
        <pc:chgData name="papu" userId="075c8f3c7cdcaa3c" providerId="LiveId" clId="{200B8DDA-B437-4F23-BC98-321A781676D3}" dt="2023-05-23T19:32:06.529" v="163" actId="20577"/>
        <pc:sldMkLst>
          <pc:docMk/>
          <pc:sldMk cId="4292661376" sldId="268"/>
        </pc:sldMkLst>
        <pc:picChg chg="add mod">
          <ac:chgData name="papu" userId="075c8f3c7cdcaa3c" providerId="LiveId" clId="{200B8DDA-B437-4F23-BC98-321A781676D3}" dt="2023-05-23T18:52:02.862" v="115" actId="1076"/>
          <ac:picMkLst>
            <pc:docMk/>
            <pc:sldMk cId="4292661376" sldId="268"/>
            <ac:picMk id="1026" creationId="{2C0D2004-F87A-6294-92DD-1F0B61EBFD64}"/>
          </ac:picMkLst>
        </pc:picChg>
      </pc:sldChg>
      <pc:sldChg chg="modNotesTx">
        <pc:chgData name="papu" userId="075c8f3c7cdcaa3c" providerId="LiveId" clId="{200B8DDA-B437-4F23-BC98-321A781676D3}" dt="2023-05-23T19:31:54.396" v="157"/>
        <pc:sldMkLst>
          <pc:docMk/>
          <pc:sldMk cId="576523122" sldId="276"/>
        </pc:sldMkLst>
      </pc:sldChg>
      <pc:sldChg chg="modNotesTx">
        <pc:chgData name="papu" userId="075c8f3c7cdcaa3c" providerId="LiveId" clId="{200B8DDA-B437-4F23-BC98-321A781676D3}" dt="2023-05-23T19:32:36.987" v="171" actId="20577"/>
        <pc:sldMkLst>
          <pc:docMk/>
          <pc:sldMk cId="1583180599" sldId="319"/>
        </pc:sldMkLst>
      </pc:sldChg>
      <pc:sldChg chg="modNotesTx">
        <pc:chgData name="papu" userId="075c8f3c7cdcaa3c" providerId="LiveId" clId="{200B8DDA-B437-4F23-BC98-321A781676D3}" dt="2023-05-23T18:30:01.632" v="101"/>
        <pc:sldMkLst>
          <pc:docMk/>
          <pc:sldMk cId="1230847416" sldId="348"/>
        </pc:sldMkLst>
      </pc:sldChg>
      <pc:sldChg chg="modNotesTx">
        <pc:chgData name="papu" userId="075c8f3c7cdcaa3c" providerId="LiveId" clId="{200B8DDA-B437-4F23-BC98-321A781676D3}" dt="2023-05-23T18:29:29.701" v="100" actId="20577"/>
        <pc:sldMkLst>
          <pc:docMk/>
          <pc:sldMk cId="3878548326" sldId="381"/>
        </pc:sldMkLst>
      </pc:sldChg>
      <pc:sldChg chg="modNotesTx">
        <pc:chgData name="papu" userId="075c8f3c7cdcaa3c" providerId="LiveId" clId="{200B8DDA-B437-4F23-BC98-321A781676D3}" dt="2023-05-23T18:31:22.808" v="104"/>
        <pc:sldMkLst>
          <pc:docMk/>
          <pc:sldMk cId="1659634908" sldId="389"/>
        </pc:sldMkLst>
      </pc:sldChg>
      <pc:sldChg chg="modNotesTx">
        <pc:chgData name="papu" userId="075c8f3c7cdcaa3c" providerId="LiveId" clId="{200B8DDA-B437-4F23-BC98-321A781676D3}" dt="2023-05-23T18:31:03.086" v="103"/>
        <pc:sldMkLst>
          <pc:docMk/>
          <pc:sldMk cId="2096743354" sldId="390"/>
        </pc:sldMkLst>
      </pc:sldChg>
      <pc:sldChg chg="addSp modSp mod">
        <pc:chgData name="papu" userId="075c8f3c7cdcaa3c" providerId="LiveId" clId="{200B8DDA-B437-4F23-BC98-321A781676D3}" dt="2023-05-23T18:03:23.035" v="3" actId="1076"/>
        <pc:sldMkLst>
          <pc:docMk/>
          <pc:sldMk cId="3801631638" sldId="391"/>
        </pc:sldMkLst>
        <pc:picChg chg="add mod">
          <ac:chgData name="papu" userId="075c8f3c7cdcaa3c" providerId="LiveId" clId="{200B8DDA-B437-4F23-BC98-321A781676D3}" dt="2023-05-23T18:03:23.035" v="3" actId="1076"/>
          <ac:picMkLst>
            <pc:docMk/>
            <pc:sldMk cId="3801631638" sldId="391"/>
            <ac:picMk id="4" creationId="{25EF9BB7-AD80-CB8D-C0F8-52CE7CAA6CC4}"/>
          </ac:picMkLst>
        </pc:picChg>
      </pc:sldChg>
      <pc:sldChg chg="modNotesTx">
        <pc:chgData name="papu" userId="075c8f3c7cdcaa3c" providerId="LiveId" clId="{200B8DDA-B437-4F23-BC98-321A781676D3}" dt="2023-05-23T18:31:36.763" v="105"/>
        <pc:sldMkLst>
          <pc:docMk/>
          <pc:sldMk cId="172231013" sldId="392"/>
        </pc:sldMkLst>
      </pc:sldChg>
      <pc:sldChg chg="modNotesTx">
        <pc:chgData name="papu" userId="075c8f3c7cdcaa3c" providerId="LiveId" clId="{200B8DDA-B437-4F23-BC98-321A781676D3}" dt="2023-05-23T18:32:30.488" v="108" actId="20577"/>
        <pc:sldMkLst>
          <pc:docMk/>
          <pc:sldMk cId="2786596217" sldId="393"/>
        </pc:sldMkLst>
      </pc:sldChg>
      <pc:sldChg chg="modNotesTx">
        <pc:chgData name="papu" userId="075c8f3c7cdcaa3c" providerId="LiveId" clId="{200B8DDA-B437-4F23-BC98-321A781676D3}" dt="2023-05-23T18:31:52.585" v="106"/>
        <pc:sldMkLst>
          <pc:docMk/>
          <pc:sldMk cId="2293668322" sldId="394"/>
        </pc:sldMkLst>
      </pc:sldChg>
      <pc:sldChg chg="modSp mod modNotesTx">
        <pc:chgData name="papu" userId="075c8f3c7cdcaa3c" providerId="LiveId" clId="{200B8DDA-B437-4F23-BC98-321A781676D3}" dt="2023-05-23T20:57:22.704" v="325" actId="403"/>
        <pc:sldMkLst>
          <pc:docMk/>
          <pc:sldMk cId="2055148718" sldId="399"/>
        </pc:sldMkLst>
        <pc:spChg chg="mod">
          <ac:chgData name="papu" userId="075c8f3c7cdcaa3c" providerId="LiveId" clId="{200B8DDA-B437-4F23-BC98-321A781676D3}" dt="2023-05-23T20:56:38.783" v="312" actId="20577"/>
          <ac:spMkLst>
            <pc:docMk/>
            <pc:sldMk cId="2055148718" sldId="399"/>
            <ac:spMk id="4" creationId="{7AD2B644-5948-6EFC-A21E-940799D51941}"/>
          </ac:spMkLst>
        </pc:spChg>
        <pc:spChg chg="mod">
          <ac:chgData name="papu" userId="075c8f3c7cdcaa3c" providerId="LiveId" clId="{200B8DDA-B437-4F23-BC98-321A781676D3}" dt="2023-05-23T20:57:22.704" v="325" actId="403"/>
          <ac:spMkLst>
            <pc:docMk/>
            <pc:sldMk cId="2055148718" sldId="399"/>
            <ac:spMk id="5" creationId="{C142D755-F914-48C5-4558-CC92D6640E6D}"/>
          </ac:spMkLst>
        </pc:spChg>
      </pc:sldChg>
      <pc:sldChg chg="addSp modSp mod">
        <pc:chgData name="papu" userId="075c8f3c7cdcaa3c" providerId="LiveId" clId="{200B8DDA-B437-4F23-BC98-321A781676D3}" dt="2023-05-23T20:54:31.893" v="258" actId="207"/>
        <pc:sldMkLst>
          <pc:docMk/>
          <pc:sldMk cId="2616575906" sldId="408"/>
        </pc:sldMkLst>
        <pc:spChg chg="add mod">
          <ac:chgData name="papu" userId="075c8f3c7cdcaa3c" providerId="LiveId" clId="{200B8DDA-B437-4F23-BC98-321A781676D3}" dt="2023-05-23T20:54:31.893" v="258" actId="207"/>
          <ac:spMkLst>
            <pc:docMk/>
            <pc:sldMk cId="2616575906" sldId="408"/>
            <ac:spMk id="9" creationId="{EEF55A23-70C1-93D8-3112-CEF7CE660A2F}"/>
          </ac:spMkLst>
        </pc:spChg>
      </pc:sldChg>
      <pc:sldChg chg="modNotesTx">
        <pc:chgData name="papu" userId="075c8f3c7cdcaa3c" providerId="LiveId" clId="{200B8DDA-B437-4F23-BC98-321A781676D3}" dt="2023-05-23T20:53:24.748" v="255" actId="20577"/>
        <pc:sldMkLst>
          <pc:docMk/>
          <pc:sldMk cId="3830357932" sldId="411"/>
        </pc:sldMkLst>
      </pc:sldChg>
      <pc:sldChg chg="modSp mod">
        <pc:chgData name="papu" userId="075c8f3c7cdcaa3c" providerId="LiveId" clId="{200B8DDA-B437-4F23-BC98-321A781676D3}" dt="2023-05-23T18:39:17.455" v="111" actId="20577"/>
        <pc:sldMkLst>
          <pc:docMk/>
          <pc:sldMk cId="831715636" sldId="413"/>
        </pc:sldMkLst>
        <pc:spChg chg="mod">
          <ac:chgData name="papu" userId="075c8f3c7cdcaa3c" providerId="LiveId" clId="{200B8DDA-B437-4F23-BC98-321A781676D3}" dt="2023-05-23T18:39:17.455" v="111" actId="20577"/>
          <ac:spMkLst>
            <pc:docMk/>
            <pc:sldMk cId="831715636" sldId="413"/>
            <ac:spMk id="5" creationId="{8503B882-E033-1DA0-C383-4629069698F4}"/>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075c8f3c7cdcaa3c/Desktop/production%20of%20rice%20in%20india%202.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075c8f3c7cdcaa3c/Desktop/production%20of%20rice%20in%20india%202.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075c8f3c7cdcaa3c/Desktop/production%20of%20rice%20in%20india%202.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d.docs.live.net/075c8f3c7cdcaa3c/Desktop/production%20of%20rice%20in%20india%202.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https://d.docs.live.net/075c8f3c7cdcaa3c/Desktop/production%20of%20rice%20in%20india%202.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https://d.docs.live.net/075c8f3c7cdcaa3c/Desktop/production%20of%20rice%20in%20india%202.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explosion val="3"/>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extLst>
              <c:ext xmlns:c16="http://schemas.microsoft.com/office/drawing/2014/chart" uri="{C3380CC4-5D6E-409C-BE32-E72D297353CC}">
                <c16:uniqueId val="{00000001-2E98-464C-8611-E990716638D4}"/>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extLst>
              <c:ext xmlns:c16="http://schemas.microsoft.com/office/drawing/2014/chart" uri="{C3380CC4-5D6E-409C-BE32-E72D297353CC}">
                <c16:uniqueId val="{00000003-2E98-464C-8611-E990716638D4}"/>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extLst>
              <c:ext xmlns:c16="http://schemas.microsoft.com/office/drawing/2014/chart" uri="{C3380CC4-5D6E-409C-BE32-E72D297353CC}">
                <c16:uniqueId val="{00000005-2E98-464C-8611-E990716638D4}"/>
              </c:ext>
            </c:extLst>
          </c:dPt>
          <c:cat>
            <c:strRef>
              <c:f>Sheet1!$A$2:$A$4</c:f>
              <c:strCache>
                <c:ptCount val="3"/>
                <c:pt idx="0">
                  <c:v>1st Qtr</c:v>
                </c:pt>
                <c:pt idx="1">
                  <c:v>2nd Qtr</c:v>
                </c:pt>
                <c:pt idx="2">
                  <c:v>3rd Qtr</c:v>
                </c:pt>
              </c:strCache>
            </c:strRef>
          </c:cat>
          <c:val>
            <c:numRef>
              <c:f>Sheet1!$B$2:$B$4</c:f>
              <c:numCache>
                <c:formatCode>General</c:formatCode>
                <c:ptCount val="3"/>
                <c:pt idx="0">
                  <c:v>8.1999999999999993</c:v>
                </c:pt>
                <c:pt idx="1">
                  <c:v>2.2000000000000002</c:v>
                </c:pt>
                <c:pt idx="2">
                  <c:v>1.4</c:v>
                </c:pt>
              </c:numCache>
            </c:numRef>
          </c:val>
          <c:extLst>
            <c:ext xmlns:c16="http://schemas.microsoft.com/office/drawing/2014/chart" uri="{C3380CC4-5D6E-409C-BE32-E72D297353CC}">
              <c16:uniqueId val="{00000000-D0A7-4B73-B5A9-AAEA71A546B5}"/>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IN" b="1" dirty="0">
                <a:solidFill>
                  <a:schemeClr val="accent3">
                    <a:lumMod val="25000"/>
                  </a:schemeClr>
                </a:solidFill>
              </a:rPr>
              <a:t>3 POINT</a:t>
            </a:r>
            <a:r>
              <a:rPr lang="en-IN" b="1" baseline="0" dirty="0">
                <a:solidFill>
                  <a:schemeClr val="accent3">
                    <a:lumMod val="25000"/>
                  </a:schemeClr>
                </a:solidFill>
              </a:rPr>
              <a:t> </a:t>
            </a:r>
            <a:r>
              <a:rPr lang="en-IN" b="1" dirty="0">
                <a:solidFill>
                  <a:schemeClr val="accent3">
                    <a:lumMod val="25000"/>
                  </a:schemeClr>
                </a:solidFill>
              </a:rPr>
              <a:t>Moving Average Of</a:t>
            </a:r>
            <a:r>
              <a:rPr lang="en-IN" b="1" baseline="0" dirty="0">
                <a:solidFill>
                  <a:schemeClr val="accent3">
                    <a:lumMod val="25000"/>
                  </a:schemeClr>
                </a:solidFill>
              </a:rPr>
              <a:t> Rabi Crop </a:t>
            </a:r>
            <a:endParaRPr lang="en-IN" b="1" dirty="0">
              <a:solidFill>
                <a:schemeClr val="accent3">
                  <a:lumMod val="25000"/>
                </a:schemeClr>
              </a:solidFill>
            </a:endParaRPr>
          </a:p>
        </c:rich>
      </c:tx>
      <c:layout>
        <c:manualLayout>
          <c:xMode val="edge"/>
          <c:yMode val="edge"/>
          <c:x val="0.20765201761627269"/>
          <c:y val="1.885864369970951E-2"/>
        </c:manualLayout>
      </c:layout>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manualLayout>
          <c:layoutTarget val="inner"/>
          <c:xMode val="edge"/>
          <c:yMode val="edge"/>
          <c:x val="0.19886582024740151"/>
          <c:y val="0.18912460503840525"/>
          <c:w val="0.67762465221718193"/>
          <c:h val="0.55854101514883103"/>
        </c:manualLayout>
      </c:layout>
      <c:lineChart>
        <c:grouping val="standard"/>
        <c:varyColors val="0"/>
        <c:ser>
          <c:idx val="0"/>
          <c:order val="0"/>
          <c:tx>
            <c:v>Actual</c:v>
          </c:tx>
          <c:spPr>
            <a:ln w="22225" cap="rnd" cmpd="sng" algn="ctr">
              <a:solidFill>
                <a:schemeClr val="accent1"/>
              </a:solidFill>
              <a:round/>
            </a:ln>
            <a:effectLst/>
          </c:spPr>
          <c:marker>
            <c:symbol val="none"/>
          </c:marker>
          <c:val>
            <c:numRef>
              <c:f>'[production of rice in india 2.xlsx]Sheet1'!$C$3:$C$60</c:f>
              <c:numCache>
                <c:formatCode>General</c:formatCode>
                <c:ptCount val="58"/>
                <c:pt idx="0">
                  <c:v>823</c:v>
                </c:pt>
                <c:pt idx="1">
                  <c:v>920</c:v>
                </c:pt>
                <c:pt idx="2">
                  <c:v>1161</c:v>
                </c:pt>
                <c:pt idx="3">
                  <c:v>1816</c:v>
                </c:pt>
                <c:pt idx="4">
                  <c:v>2299</c:v>
                </c:pt>
                <c:pt idx="5">
                  <c:v>2634</c:v>
                </c:pt>
                <c:pt idx="6">
                  <c:v>2839</c:v>
                </c:pt>
                <c:pt idx="7">
                  <c:v>2666</c:v>
                </c:pt>
                <c:pt idx="8">
                  <c:v>3076</c:v>
                </c:pt>
                <c:pt idx="9">
                  <c:v>2921</c:v>
                </c:pt>
                <c:pt idx="10">
                  <c:v>3147</c:v>
                </c:pt>
                <c:pt idx="11">
                  <c:v>3653</c:v>
                </c:pt>
                <c:pt idx="12">
                  <c:v>3995</c:v>
                </c:pt>
                <c:pt idx="13">
                  <c:v>2651</c:v>
                </c:pt>
                <c:pt idx="14">
                  <c:v>3724</c:v>
                </c:pt>
                <c:pt idx="15">
                  <c:v>4436</c:v>
                </c:pt>
                <c:pt idx="16">
                  <c:v>3844</c:v>
                </c:pt>
                <c:pt idx="17">
                  <c:v>3542</c:v>
                </c:pt>
                <c:pt idx="18">
                  <c:v>4003</c:v>
                </c:pt>
                <c:pt idx="19">
                  <c:v>3952</c:v>
                </c:pt>
                <c:pt idx="20">
                  <c:v>4436</c:v>
                </c:pt>
                <c:pt idx="21">
                  <c:v>4555</c:v>
                </c:pt>
                <c:pt idx="22">
                  <c:v>4433</c:v>
                </c:pt>
                <c:pt idx="23">
                  <c:v>6996</c:v>
                </c:pt>
                <c:pt idx="24">
                  <c:v>7672</c:v>
                </c:pt>
                <c:pt idx="25">
                  <c:v>7112</c:v>
                </c:pt>
                <c:pt idx="26">
                  <c:v>7695</c:v>
                </c:pt>
                <c:pt idx="27">
                  <c:v>7974</c:v>
                </c:pt>
                <c:pt idx="28">
                  <c:v>8310</c:v>
                </c:pt>
                <c:pt idx="29">
                  <c:v>7625</c:v>
                </c:pt>
                <c:pt idx="30">
                  <c:v>9575</c:v>
                </c:pt>
                <c:pt idx="31">
                  <c:v>9211</c:v>
                </c:pt>
                <c:pt idx="32">
                  <c:v>9097</c:v>
                </c:pt>
                <c:pt idx="33">
                  <c:v>10414</c:v>
                </c:pt>
                <c:pt idx="34">
                  <c:v>10729</c:v>
                </c:pt>
                <c:pt idx="35">
                  <c:v>13238</c:v>
                </c:pt>
                <c:pt idx="36">
                  <c:v>12202</c:v>
                </c:pt>
                <c:pt idx="37">
                  <c:v>12198</c:v>
                </c:pt>
                <c:pt idx="38">
                  <c:v>12818</c:v>
                </c:pt>
                <c:pt idx="39">
                  <c:v>8737</c:v>
                </c:pt>
                <c:pt idx="40">
                  <c:v>9907</c:v>
                </c:pt>
                <c:pt idx="41">
                  <c:v>10902</c:v>
                </c:pt>
                <c:pt idx="42">
                  <c:v>13522</c:v>
                </c:pt>
                <c:pt idx="43">
                  <c:v>13185</c:v>
                </c:pt>
                <c:pt idx="44">
                  <c:v>13990</c:v>
                </c:pt>
                <c:pt idx="45">
                  <c:v>14231</c:v>
                </c:pt>
                <c:pt idx="46">
                  <c:v>13134</c:v>
                </c:pt>
                <c:pt idx="47">
                  <c:v>15363</c:v>
                </c:pt>
                <c:pt idx="48">
                  <c:v>12563</c:v>
                </c:pt>
                <c:pt idx="49">
                  <c:v>12873</c:v>
                </c:pt>
                <c:pt idx="50">
                  <c:v>15149</c:v>
                </c:pt>
                <c:pt idx="51">
                  <c:v>14091</c:v>
                </c:pt>
                <c:pt idx="52">
                  <c:v>12995</c:v>
                </c:pt>
                <c:pt idx="53">
                  <c:v>13396</c:v>
                </c:pt>
                <c:pt idx="54">
                  <c:v>15622</c:v>
                </c:pt>
                <c:pt idx="55">
                  <c:v>14438</c:v>
                </c:pt>
                <c:pt idx="56">
                  <c:v>16594</c:v>
                </c:pt>
                <c:pt idx="57">
                  <c:v>19160</c:v>
                </c:pt>
              </c:numCache>
            </c:numRef>
          </c:val>
          <c:smooth val="0"/>
          <c:extLst>
            <c:ext xmlns:c16="http://schemas.microsoft.com/office/drawing/2014/chart" uri="{C3380CC4-5D6E-409C-BE32-E72D297353CC}">
              <c16:uniqueId val="{00000000-25EC-4001-A633-8241BDFDAE7D}"/>
            </c:ext>
          </c:extLst>
        </c:ser>
        <c:ser>
          <c:idx val="1"/>
          <c:order val="1"/>
          <c:tx>
            <c:v>Forecast</c:v>
          </c:tx>
          <c:spPr>
            <a:ln w="22225" cap="rnd" cmpd="sng" algn="ctr">
              <a:solidFill>
                <a:schemeClr val="accent2"/>
              </a:solidFill>
              <a:round/>
            </a:ln>
            <a:effectLst/>
          </c:spPr>
          <c:marker>
            <c:symbol val="none"/>
          </c:marker>
          <c:val>
            <c:numRef>
              <c:f>'[production of rice in india 2.xlsx]Sheet1'!$E$2:$E$59</c:f>
              <c:numCache>
                <c:formatCode>General</c:formatCode>
                <c:ptCount val="58"/>
                <c:pt idx="0">
                  <c:v>#N/A</c:v>
                </c:pt>
                <c:pt idx="1">
                  <c:v>#N/A</c:v>
                </c:pt>
                <c:pt idx="2">
                  <c:v>968</c:v>
                </c:pt>
                <c:pt idx="3">
                  <c:v>1299</c:v>
                </c:pt>
                <c:pt idx="4">
                  <c:v>1758.6666666666667</c:v>
                </c:pt>
                <c:pt idx="5">
                  <c:v>2249.6666666666665</c:v>
                </c:pt>
                <c:pt idx="6">
                  <c:v>2590.6666666666665</c:v>
                </c:pt>
                <c:pt idx="7">
                  <c:v>2713</c:v>
                </c:pt>
                <c:pt idx="8">
                  <c:v>2860.3333333333335</c:v>
                </c:pt>
                <c:pt idx="9">
                  <c:v>2887.6666666666665</c:v>
                </c:pt>
                <c:pt idx="10">
                  <c:v>3048</c:v>
                </c:pt>
                <c:pt idx="11">
                  <c:v>3240.3333333333335</c:v>
                </c:pt>
                <c:pt idx="12">
                  <c:v>3598.3333333333335</c:v>
                </c:pt>
                <c:pt idx="13">
                  <c:v>3433</c:v>
                </c:pt>
                <c:pt idx="14">
                  <c:v>3456.6666666666665</c:v>
                </c:pt>
                <c:pt idx="15">
                  <c:v>3603.6666666666665</c:v>
                </c:pt>
                <c:pt idx="16">
                  <c:v>4001.3333333333335</c:v>
                </c:pt>
                <c:pt idx="17">
                  <c:v>3940.6666666666665</c:v>
                </c:pt>
                <c:pt idx="18">
                  <c:v>3796.3333333333335</c:v>
                </c:pt>
                <c:pt idx="19">
                  <c:v>3832.3333333333335</c:v>
                </c:pt>
                <c:pt idx="20">
                  <c:v>4130.333333333333</c:v>
                </c:pt>
                <c:pt idx="21">
                  <c:v>4314.333333333333</c:v>
                </c:pt>
                <c:pt idx="22">
                  <c:v>4474.666666666667</c:v>
                </c:pt>
                <c:pt idx="23">
                  <c:v>5328</c:v>
                </c:pt>
                <c:pt idx="24">
                  <c:v>6367</c:v>
                </c:pt>
                <c:pt idx="25">
                  <c:v>7260</c:v>
                </c:pt>
                <c:pt idx="26">
                  <c:v>7493</c:v>
                </c:pt>
                <c:pt idx="27">
                  <c:v>7593.666666666667</c:v>
                </c:pt>
                <c:pt idx="28">
                  <c:v>7993</c:v>
                </c:pt>
                <c:pt idx="29">
                  <c:v>7969.666666666667</c:v>
                </c:pt>
                <c:pt idx="30">
                  <c:v>8503.3333333333339</c:v>
                </c:pt>
                <c:pt idx="31">
                  <c:v>8803.6666666666661</c:v>
                </c:pt>
                <c:pt idx="32">
                  <c:v>9294.3333333333339</c:v>
                </c:pt>
                <c:pt idx="33">
                  <c:v>9574</c:v>
                </c:pt>
                <c:pt idx="34">
                  <c:v>10080</c:v>
                </c:pt>
                <c:pt idx="35">
                  <c:v>11460.333333333334</c:v>
                </c:pt>
                <c:pt idx="36">
                  <c:v>12056.333333333334</c:v>
                </c:pt>
                <c:pt idx="37">
                  <c:v>12546</c:v>
                </c:pt>
                <c:pt idx="38">
                  <c:v>12406</c:v>
                </c:pt>
                <c:pt idx="39">
                  <c:v>11251</c:v>
                </c:pt>
                <c:pt idx="40">
                  <c:v>10487.333333333334</c:v>
                </c:pt>
                <c:pt idx="41">
                  <c:v>9848.6666666666661</c:v>
                </c:pt>
                <c:pt idx="42">
                  <c:v>11443.666666666666</c:v>
                </c:pt>
                <c:pt idx="43">
                  <c:v>12536.333333333334</c:v>
                </c:pt>
                <c:pt idx="44">
                  <c:v>13565.666666666666</c:v>
                </c:pt>
                <c:pt idx="45">
                  <c:v>13802</c:v>
                </c:pt>
                <c:pt idx="46">
                  <c:v>13785</c:v>
                </c:pt>
                <c:pt idx="47">
                  <c:v>14242.666666666666</c:v>
                </c:pt>
                <c:pt idx="48">
                  <c:v>13686.666666666666</c:v>
                </c:pt>
                <c:pt idx="49">
                  <c:v>13599.666666666666</c:v>
                </c:pt>
                <c:pt idx="50">
                  <c:v>13528.333333333334</c:v>
                </c:pt>
                <c:pt idx="51">
                  <c:v>14037.666666666666</c:v>
                </c:pt>
                <c:pt idx="52">
                  <c:v>14078.333333333334</c:v>
                </c:pt>
                <c:pt idx="53">
                  <c:v>13494</c:v>
                </c:pt>
                <c:pt idx="54">
                  <c:v>14004.333333333334</c:v>
                </c:pt>
                <c:pt idx="55">
                  <c:v>14485.333333333334</c:v>
                </c:pt>
                <c:pt idx="56">
                  <c:v>15551.333333333334</c:v>
                </c:pt>
                <c:pt idx="57">
                  <c:v>16730.666666666668</c:v>
                </c:pt>
              </c:numCache>
            </c:numRef>
          </c:val>
          <c:smooth val="0"/>
          <c:extLst>
            <c:ext xmlns:c16="http://schemas.microsoft.com/office/drawing/2014/chart" uri="{C3380CC4-5D6E-409C-BE32-E72D297353CC}">
              <c16:uniqueId val="{00000001-25EC-4001-A633-8241BDFDAE7D}"/>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541686824"/>
        <c:axId val="541687152"/>
      </c:lineChart>
      <c:catAx>
        <c:axId val="541686824"/>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IN"/>
                  <a:t>Data Point</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541687152"/>
        <c:crosses val="autoZero"/>
        <c:auto val="1"/>
        <c:lblAlgn val="ctr"/>
        <c:lblOffset val="100"/>
        <c:noMultiLvlLbl val="0"/>
      </c:catAx>
      <c:valAx>
        <c:axId val="541687152"/>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IN"/>
                  <a:t>Value</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541686824"/>
        <c:crosses val="autoZero"/>
        <c:crossBetween val="midCat"/>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IN" sz="1800" b="0" i="0" baseline="0" dirty="0">
                <a:effectLst/>
              </a:rPr>
              <a:t>3 Point Moving Average Of Kharif Crop </a:t>
            </a:r>
            <a:endParaRPr lang="en-IN" dirty="0">
              <a:effectLst/>
            </a:endParaRPr>
          </a:p>
        </c:rich>
      </c:tx>
      <c:layout>
        <c:manualLayout>
          <c:xMode val="edge"/>
          <c:yMode val="edge"/>
          <c:x val="0.20347682871223649"/>
          <c:y val="0"/>
        </c:manualLayout>
      </c:layout>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manualLayout>
          <c:layoutTarget val="inner"/>
          <c:xMode val="edge"/>
          <c:yMode val="edge"/>
          <c:x val="0.21892884199443205"/>
          <c:y val="0.21305367103174971"/>
          <c:w val="0.72664472771828958"/>
          <c:h val="0.53044650066357923"/>
        </c:manualLayout>
      </c:layout>
      <c:lineChart>
        <c:grouping val="standard"/>
        <c:varyColors val="0"/>
        <c:ser>
          <c:idx val="0"/>
          <c:order val="0"/>
          <c:tx>
            <c:v>Actual</c:v>
          </c:tx>
          <c:spPr>
            <a:ln w="22225" cap="rnd" cmpd="sng" algn="ctr">
              <a:solidFill>
                <a:schemeClr val="accent1"/>
              </a:solidFill>
              <a:round/>
            </a:ln>
            <a:effectLst/>
          </c:spPr>
          <c:marker>
            <c:symbol val="none"/>
          </c:marker>
          <c:val>
            <c:numRef>
              <c:f>'[production of rice in india 2.xlsx]Sheet1'!$B$3:$B$60</c:f>
              <c:numCache>
                <c:formatCode>General</c:formatCode>
                <c:ptCount val="58"/>
                <c:pt idx="0">
                  <c:v>36175</c:v>
                </c:pt>
                <c:pt idx="1">
                  <c:v>38388</c:v>
                </c:pt>
                <c:pt idx="2">
                  <c:v>29429</c:v>
                </c:pt>
                <c:pt idx="3">
                  <c:v>28622</c:v>
                </c:pt>
                <c:pt idx="4">
                  <c:v>35313</c:v>
                </c:pt>
                <c:pt idx="5">
                  <c:v>37127</c:v>
                </c:pt>
                <c:pt idx="6">
                  <c:v>37591</c:v>
                </c:pt>
                <c:pt idx="7">
                  <c:v>39559</c:v>
                </c:pt>
                <c:pt idx="8">
                  <c:v>39992</c:v>
                </c:pt>
                <c:pt idx="9">
                  <c:v>36324</c:v>
                </c:pt>
                <c:pt idx="10">
                  <c:v>40904</c:v>
                </c:pt>
                <c:pt idx="11">
                  <c:v>35926</c:v>
                </c:pt>
                <c:pt idx="12">
                  <c:v>44745</c:v>
                </c:pt>
                <c:pt idx="13">
                  <c:v>39266</c:v>
                </c:pt>
                <c:pt idx="14">
                  <c:v>48947</c:v>
                </c:pt>
                <c:pt idx="15">
                  <c:v>49337</c:v>
                </c:pt>
                <c:pt idx="16">
                  <c:v>38486</c:v>
                </c:pt>
                <c:pt idx="17">
                  <c:v>50089</c:v>
                </c:pt>
                <c:pt idx="18">
                  <c:v>49245</c:v>
                </c:pt>
                <c:pt idx="19">
                  <c:v>43164</c:v>
                </c:pt>
                <c:pt idx="20">
                  <c:v>49337</c:v>
                </c:pt>
                <c:pt idx="21">
                  <c:v>53782</c:v>
                </c:pt>
                <c:pt idx="22">
                  <c:v>59392</c:v>
                </c:pt>
                <c:pt idx="23">
                  <c:v>53561</c:v>
                </c:pt>
                <c:pt idx="24">
                  <c:v>48763</c:v>
                </c:pt>
                <c:pt idx="25">
                  <c:v>63376</c:v>
                </c:pt>
                <c:pt idx="26">
                  <c:v>65878</c:v>
                </c:pt>
                <c:pt idx="27">
                  <c:v>66317</c:v>
                </c:pt>
                <c:pt idx="28">
                  <c:v>66368</c:v>
                </c:pt>
                <c:pt idx="29">
                  <c:v>65243</c:v>
                </c:pt>
                <c:pt idx="30">
                  <c:v>70723</c:v>
                </c:pt>
                <c:pt idx="31">
                  <c:v>72603</c:v>
                </c:pt>
                <c:pt idx="32">
                  <c:v>67879</c:v>
                </c:pt>
                <c:pt idx="33">
                  <c:v>71323</c:v>
                </c:pt>
                <c:pt idx="34">
                  <c:v>71571</c:v>
                </c:pt>
                <c:pt idx="35">
                  <c:v>71092</c:v>
                </c:pt>
                <c:pt idx="36">
                  <c:v>77480</c:v>
                </c:pt>
                <c:pt idx="37">
                  <c:v>72778</c:v>
                </c:pt>
                <c:pt idx="38">
                  <c:v>80522</c:v>
                </c:pt>
                <c:pt idx="39">
                  <c:v>63084</c:v>
                </c:pt>
                <c:pt idx="40">
                  <c:v>78619</c:v>
                </c:pt>
                <c:pt idx="41">
                  <c:v>72230</c:v>
                </c:pt>
                <c:pt idx="42">
                  <c:v>78272</c:v>
                </c:pt>
                <c:pt idx="43">
                  <c:v>80171</c:v>
                </c:pt>
                <c:pt idx="44">
                  <c:v>82703</c:v>
                </c:pt>
                <c:pt idx="45">
                  <c:v>84951</c:v>
                </c:pt>
                <c:pt idx="46">
                  <c:v>75959</c:v>
                </c:pt>
                <c:pt idx="47">
                  <c:v>80607</c:v>
                </c:pt>
                <c:pt idx="48">
                  <c:v>92738</c:v>
                </c:pt>
                <c:pt idx="49">
                  <c:v>92368</c:v>
                </c:pt>
                <c:pt idx="50">
                  <c:v>91497</c:v>
                </c:pt>
                <c:pt idx="51">
                  <c:v>91391</c:v>
                </c:pt>
                <c:pt idx="52">
                  <c:v>91413</c:v>
                </c:pt>
                <c:pt idx="53">
                  <c:v>96303</c:v>
                </c:pt>
                <c:pt idx="54">
                  <c:v>97135</c:v>
                </c:pt>
                <c:pt idx="55">
                  <c:v>102040</c:v>
                </c:pt>
                <c:pt idx="56">
                  <c:v>102277</c:v>
                </c:pt>
                <c:pt idx="57">
                  <c:v>105208</c:v>
                </c:pt>
              </c:numCache>
            </c:numRef>
          </c:val>
          <c:smooth val="0"/>
          <c:extLst>
            <c:ext xmlns:c16="http://schemas.microsoft.com/office/drawing/2014/chart" uri="{C3380CC4-5D6E-409C-BE32-E72D297353CC}">
              <c16:uniqueId val="{00000000-55AD-4EA7-8ED1-4DE25FF51A09}"/>
            </c:ext>
          </c:extLst>
        </c:ser>
        <c:ser>
          <c:idx val="1"/>
          <c:order val="1"/>
          <c:tx>
            <c:v>Forecast</c:v>
          </c:tx>
          <c:spPr>
            <a:ln w="22225" cap="rnd" cmpd="sng" algn="ctr">
              <a:solidFill>
                <a:schemeClr val="accent2"/>
              </a:solidFill>
              <a:round/>
            </a:ln>
            <a:effectLst/>
          </c:spPr>
          <c:marker>
            <c:symbol val="none"/>
          </c:marker>
          <c:val>
            <c:numRef>
              <c:f>'[production of rice in india 2.xlsx]Sheet1'!$D$2:$D$59</c:f>
              <c:numCache>
                <c:formatCode>General</c:formatCode>
                <c:ptCount val="58"/>
                <c:pt idx="2">
                  <c:v>34664</c:v>
                </c:pt>
                <c:pt idx="3">
                  <c:v>32146.333333333332</c:v>
                </c:pt>
                <c:pt idx="4">
                  <c:v>31121.333333333332</c:v>
                </c:pt>
                <c:pt idx="5">
                  <c:v>33687.333333333336</c:v>
                </c:pt>
                <c:pt idx="6">
                  <c:v>36677</c:v>
                </c:pt>
                <c:pt idx="7">
                  <c:v>38092.333333333336</c:v>
                </c:pt>
                <c:pt idx="8">
                  <c:v>39047.333333333336</c:v>
                </c:pt>
                <c:pt idx="9">
                  <c:v>38625</c:v>
                </c:pt>
                <c:pt idx="10">
                  <c:v>39073.333333333336</c:v>
                </c:pt>
                <c:pt idx="11">
                  <c:v>37718</c:v>
                </c:pt>
                <c:pt idx="12">
                  <c:v>40525</c:v>
                </c:pt>
                <c:pt idx="13">
                  <c:v>39979</c:v>
                </c:pt>
                <c:pt idx="14">
                  <c:v>44319.333333333336</c:v>
                </c:pt>
                <c:pt idx="15">
                  <c:v>45850</c:v>
                </c:pt>
                <c:pt idx="16">
                  <c:v>45590</c:v>
                </c:pt>
                <c:pt idx="17">
                  <c:v>45970.666666666664</c:v>
                </c:pt>
                <c:pt idx="18">
                  <c:v>45940</c:v>
                </c:pt>
                <c:pt idx="19">
                  <c:v>47499.333333333336</c:v>
                </c:pt>
                <c:pt idx="20">
                  <c:v>47248.666666666664</c:v>
                </c:pt>
                <c:pt idx="21">
                  <c:v>48761</c:v>
                </c:pt>
                <c:pt idx="22">
                  <c:v>54170.333333333336</c:v>
                </c:pt>
                <c:pt idx="23">
                  <c:v>55578.333333333336</c:v>
                </c:pt>
                <c:pt idx="24">
                  <c:v>53905.333333333336</c:v>
                </c:pt>
                <c:pt idx="25">
                  <c:v>55233.333333333336</c:v>
                </c:pt>
                <c:pt idx="26">
                  <c:v>59339</c:v>
                </c:pt>
                <c:pt idx="27">
                  <c:v>65190.333333333336</c:v>
                </c:pt>
                <c:pt idx="28">
                  <c:v>66187.666666666672</c:v>
                </c:pt>
                <c:pt idx="29">
                  <c:v>65976</c:v>
                </c:pt>
                <c:pt idx="30">
                  <c:v>67444.666666666672</c:v>
                </c:pt>
                <c:pt idx="31">
                  <c:v>69523</c:v>
                </c:pt>
                <c:pt idx="32">
                  <c:v>70401.666666666672</c:v>
                </c:pt>
                <c:pt idx="33">
                  <c:v>70601.666666666672</c:v>
                </c:pt>
                <c:pt idx="34">
                  <c:v>70257.666666666672</c:v>
                </c:pt>
                <c:pt idx="35">
                  <c:v>71328.666666666672</c:v>
                </c:pt>
                <c:pt idx="36">
                  <c:v>73381</c:v>
                </c:pt>
                <c:pt idx="37">
                  <c:v>73783.333333333328</c:v>
                </c:pt>
                <c:pt idx="38">
                  <c:v>76926.666666666672</c:v>
                </c:pt>
                <c:pt idx="39">
                  <c:v>72128</c:v>
                </c:pt>
                <c:pt idx="40">
                  <c:v>74075</c:v>
                </c:pt>
                <c:pt idx="41">
                  <c:v>71311</c:v>
                </c:pt>
                <c:pt idx="42">
                  <c:v>76373.666666666672</c:v>
                </c:pt>
                <c:pt idx="43">
                  <c:v>76891</c:v>
                </c:pt>
                <c:pt idx="44">
                  <c:v>80382</c:v>
                </c:pt>
                <c:pt idx="45">
                  <c:v>82608.333333333328</c:v>
                </c:pt>
                <c:pt idx="46">
                  <c:v>81204.333333333328</c:v>
                </c:pt>
                <c:pt idx="47">
                  <c:v>80505.666666666672</c:v>
                </c:pt>
                <c:pt idx="48">
                  <c:v>83101.333333333328</c:v>
                </c:pt>
                <c:pt idx="49">
                  <c:v>88571</c:v>
                </c:pt>
                <c:pt idx="50">
                  <c:v>92201</c:v>
                </c:pt>
                <c:pt idx="51">
                  <c:v>91752</c:v>
                </c:pt>
                <c:pt idx="52">
                  <c:v>91433.666666666672</c:v>
                </c:pt>
                <c:pt idx="53">
                  <c:v>93035.666666666672</c:v>
                </c:pt>
                <c:pt idx="54">
                  <c:v>94950.333333333328</c:v>
                </c:pt>
                <c:pt idx="55">
                  <c:v>98492.666666666672</c:v>
                </c:pt>
                <c:pt idx="56">
                  <c:v>100484</c:v>
                </c:pt>
                <c:pt idx="57">
                  <c:v>103175</c:v>
                </c:pt>
              </c:numCache>
            </c:numRef>
          </c:val>
          <c:smooth val="0"/>
          <c:extLst>
            <c:ext xmlns:c16="http://schemas.microsoft.com/office/drawing/2014/chart" uri="{C3380CC4-5D6E-409C-BE32-E72D297353CC}">
              <c16:uniqueId val="{00000001-55AD-4EA7-8ED1-4DE25FF51A09}"/>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458517080"/>
        <c:axId val="458516096"/>
      </c:lineChart>
      <c:catAx>
        <c:axId val="458517080"/>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IN"/>
                  <a:t>Data Point</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458516096"/>
        <c:crosses val="autoZero"/>
        <c:auto val="1"/>
        <c:lblAlgn val="ctr"/>
        <c:lblOffset val="100"/>
        <c:noMultiLvlLbl val="0"/>
      </c:catAx>
      <c:valAx>
        <c:axId val="458516096"/>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IN"/>
                  <a:t>Value</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458517080"/>
        <c:crosses val="autoZero"/>
        <c:crossBetween val="midCat"/>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IN" sz="1400" b="1" i="0" u="none" strike="noStrike" cap="none" baseline="0" dirty="0">
                <a:effectLst/>
              </a:rPr>
              <a:t>5 point of moving </a:t>
            </a:r>
            <a:r>
              <a:rPr lang="en-IN" sz="1400" b="1" i="0" u="none" strike="noStrike" cap="none" baseline="0" dirty="0" err="1">
                <a:effectLst/>
              </a:rPr>
              <a:t>avg</a:t>
            </a:r>
            <a:r>
              <a:rPr lang="en-IN" sz="1400" b="1" i="0" u="none" strike="noStrike" cap="none" baseline="0" dirty="0">
                <a:effectLst/>
              </a:rPr>
              <a:t> Rabi Production</a:t>
            </a:r>
            <a:r>
              <a:rPr lang="en-IN" sz="1400" b="0" i="0" u="none" strike="noStrike" cap="none" baseline="0" dirty="0"/>
              <a:t> </a:t>
            </a:r>
            <a:endParaRPr lang="en-IN" dirty="0"/>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manualLayout>
          <c:layoutTarget val="inner"/>
          <c:xMode val="edge"/>
          <c:yMode val="edge"/>
          <c:x val="0.2024903473276122"/>
          <c:y val="0.23696389925476374"/>
          <c:w val="0.74308323718503899"/>
          <c:h val="0.38571836770421558"/>
        </c:manualLayout>
      </c:layout>
      <c:lineChart>
        <c:grouping val="standard"/>
        <c:varyColors val="0"/>
        <c:ser>
          <c:idx val="0"/>
          <c:order val="0"/>
          <c:tx>
            <c:v>Actual</c:v>
          </c:tx>
          <c:spPr>
            <a:ln w="22225" cap="rnd" cmpd="sng" algn="ctr">
              <a:solidFill>
                <a:schemeClr val="accent1"/>
              </a:solidFill>
              <a:round/>
            </a:ln>
            <a:effectLst/>
          </c:spPr>
          <c:marker>
            <c:symbol val="none"/>
          </c:marker>
          <c:val>
            <c:numRef>
              <c:f>'[production of rice in india 2.xlsx]Sheet1'!$C$3:$C$60</c:f>
              <c:numCache>
                <c:formatCode>General</c:formatCode>
                <c:ptCount val="58"/>
                <c:pt idx="0">
                  <c:v>823</c:v>
                </c:pt>
                <c:pt idx="1">
                  <c:v>920</c:v>
                </c:pt>
                <c:pt idx="2">
                  <c:v>1161</c:v>
                </c:pt>
                <c:pt idx="3">
                  <c:v>1816</c:v>
                </c:pt>
                <c:pt idx="4">
                  <c:v>2299</c:v>
                </c:pt>
                <c:pt idx="5">
                  <c:v>2634</c:v>
                </c:pt>
                <c:pt idx="6">
                  <c:v>2839</c:v>
                </c:pt>
                <c:pt idx="7">
                  <c:v>2666</c:v>
                </c:pt>
                <c:pt idx="8">
                  <c:v>3076</c:v>
                </c:pt>
                <c:pt idx="9">
                  <c:v>2921</c:v>
                </c:pt>
                <c:pt idx="10">
                  <c:v>3147</c:v>
                </c:pt>
                <c:pt idx="11">
                  <c:v>3653</c:v>
                </c:pt>
                <c:pt idx="12">
                  <c:v>3995</c:v>
                </c:pt>
                <c:pt idx="13">
                  <c:v>2651</c:v>
                </c:pt>
                <c:pt idx="14">
                  <c:v>3724</c:v>
                </c:pt>
                <c:pt idx="15">
                  <c:v>4436</c:v>
                </c:pt>
                <c:pt idx="16">
                  <c:v>3844</c:v>
                </c:pt>
                <c:pt idx="17">
                  <c:v>3542</c:v>
                </c:pt>
                <c:pt idx="18">
                  <c:v>4003</c:v>
                </c:pt>
                <c:pt idx="19">
                  <c:v>3952</c:v>
                </c:pt>
                <c:pt idx="20">
                  <c:v>4436</c:v>
                </c:pt>
                <c:pt idx="21">
                  <c:v>4555</c:v>
                </c:pt>
                <c:pt idx="22">
                  <c:v>4433</c:v>
                </c:pt>
                <c:pt idx="23">
                  <c:v>6996</c:v>
                </c:pt>
                <c:pt idx="24">
                  <c:v>7672</c:v>
                </c:pt>
                <c:pt idx="25">
                  <c:v>7112</c:v>
                </c:pt>
                <c:pt idx="26">
                  <c:v>7695</c:v>
                </c:pt>
                <c:pt idx="27">
                  <c:v>7974</c:v>
                </c:pt>
                <c:pt idx="28">
                  <c:v>8310</c:v>
                </c:pt>
                <c:pt idx="29">
                  <c:v>7625</c:v>
                </c:pt>
                <c:pt idx="30">
                  <c:v>9575</c:v>
                </c:pt>
                <c:pt idx="31">
                  <c:v>9211</c:v>
                </c:pt>
                <c:pt idx="32">
                  <c:v>9097</c:v>
                </c:pt>
                <c:pt idx="33">
                  <c:v>10414</c:v>
                </c:pt>
                <c:pt idx="34">
                  <c:v>10729</c:v>
                </c:pt>
                <c:pt idx="35">
                  <c:v>13238</c:v>
                </c:pt>
                <c:pt idx="36">
                  <c:v>12202</c:v>
                </c:pt>
                <c:pt idx="37">
                  <c:v>12198</c:v>
                </c:pt>
                <c:pt idx="38">
                  <c:v>12818</c:v>
                </c:pt>
                <c:pt idx="39">
                  <c:v>8737</c:v>
                </c:pt>
                <c:pt idx="40">
                  <c:v>9907</c:v>
                </c:pt>
                <c:pt idx="41">
                  <c:v>10902</c:v>
                </c:pt>
                <c:pt idx="42">
                  <c:v>13522</c:v>
                </c:pt>
                <c:pt idx="43">
                  <c:v>13185</c:v>
                </c:pt>
                <c:pt idx="44">
                  <c:v>13990</c:v>
                </c:pt>
                <c:pt idx="45">
                  <c:v>14231</c:v>
                </c:pt>
                <c:pt idx="46">
                  <c:v>13134</c:v>
                </c:pt>
                <c:pt idx="47">
                  <c:v>15363</c:v>
                </c:pt>
                <c:pt idx="48">
                  <c:v>12563</c:v>
                </c:pt>
                <c:pt idx="49">
                  <c:v>12873</c:v>
                </c:pt>
                <c:pt idx="50">
                  <c:v>15149</c:v>
                </c:pt>
                <c:pt idx="51">
                  <c:v>14091</c:v>
                </c:pt>
                <c:pt idx="52">
                  <c:v>12995</c:v>
                </c:pt>
                <c:pt idx="53">
                  <c:v>13396</c:v>
                </c:pt>
                <c:pt idx="54">
                  <c:v>15622</c:v>
                </c:pt>
                <c:pt idx="55">
                  <c:v>14438</c:v>
                </c:pt>
                <c:pt idx="56">
                  <c:v>16594</c:v>
                </c:pt>
                <c:pt idx="57">
                  <c:v>19160</c:v>
                </c:pt>
              </c:numCache>
            </c:numRef>
          </c:val>
          <c:smooth val="0"/>
          <c:extLst>
            <c:ext xmlns:c16="http://schemas.microsoft.com/office/drawing/2014/chart" uri="{C3380CC4-5D6E-409C-BE32-E72D297353CC}">
              <c16:uniqueId val="{00000000-20C8-4CBB-B6EB-3DABD2600E1D}"/>
            </c:ext>
          </c:extLst>
        </c:ser>
        <c:ser>
          <c:idx val="1"/>
          <c:order val="1"/>
          <c:tx>
            <c:v>Forecast</c:v>
          </c:tx>
          <c:spPr>
            <a:ln w="22225" cap="rnd" cmpd="sng" algn="ctr">
              <a:solidFill>
                <a:schemeClr val="accent2"/>
              </a:solidFill>
              <a:round/>
            </a:ln>
            <a:effectLst/>
          </c:spPr>
          <c:marker>
            <c:symbol val="none"/>
          </c:marker>
          <c:val>
            <c:numRef>
              <c:f>'[production of rice in india 2.xlsx]Sheet1'!$G$2:$G$59</c:f>
              <c:numCache>
                <c:formatCode>General</c:formatCode>
                <c:ptCount val="58"/>
                <c:pt idx="4">
                  <c:v>1403.8</c:v>
                </c:pt>
                <c:pt idx="5">
                  <c:v>1766</c:v>
                </c:pt>
                <c:pt idx="6">
                  <c:v>2149.8000000000002</c:v>
                </c:pt>
                <c:pt idx="7">
                  <c:v>2450.8000000000002</c:v>
                </c:pt>
                <c:pt idx="8">
                  <c:v>2702.8</c:v>
                </c:pt>
                <c:pt idx="9">
                  <c:v>2827.2</c:v>
                </c:pt>
                <c:pt idx="10">
                  <c:v>2929.8</c:v>
                </c:pt>
                <c:pt idx="11">
                  <c:v>3092.6</c:v>
                </c:pt>
                <c:pt idx="12">
                  <c:v>3358.4</c:v>
                </c:pt>
                <c:pt idx="13">
                  <c:v>3273.4</c:v>
                </c:pt>
                <c:pt idx="14">
                  <c:v>3434</c:v>
                </c:pt>
                <c:pt idx="15">
                  <c:v>3691.8</c:v>
                </c:pt>
                <c:pt idx="16">
                  <c:v>3730</c:v>
                </c:pt>
                <c:pt idx="17">
                  <c:v>3639.4</c:v>
                </c:pt>
                <c:pt idx="18">
                  <c:v>3909.8</c:v>
                </c:pt>
                <c:pt idx="19">
                  <c:v>3955.4</c:v>
                </c:pt>
                <c:pt idx="20">
                  <c:v>3955.4</c:v>
                </c:pt>
                <c:pt idx="21">
                  <c:v>4097.6000000000004</c:v>
                </c:pt>
                <c:pt idx="22">
                  <c:v>4275.8</c:v>
                </c:pt>
                <c:pt idx="23">
                  <c:v>4874.3999999999996</c:v>
                </c:pt>
                <c:pt idx="24">
                  <c:v>5618.4</c:v>
                </c:pt>
                <c:pt idx="25">
                  <c:v>6153.6</c:v>
                </c:pt>
                <c:pt idx="26">
                  <c:v>6781.6</c:v>
                </c:pt>
                <c:pt idx="27">
                  <c:v>7489.8</c:v>
                </c:pt>
                <c:pt idx="28">
                  <c:v>7752.6</c:v>
                </c:pt>
                <c:pt idx="29">
                  <c:v>7743.2</c:v>
                </c:pt>
                <c:pt idx="30">
                  <c:v>8235.7999999999993</c:v>
                </c:pt>
                <c:pt idx="31">
                  <c:v>8539</c:v>
                </c:pt>
                <c:pt idx="32">
                  <c:v>8763.6</c:v>
                </c:pt>
                <c:pt idx="33">
                  <c:v>9184.4</c:v>
                </c:pt>
                <c:pt idx="34">
                  <c:v>9805.2000000000007</c:v>
                </c:pt>
                <c:pt idx="35">
                  <c:v>10537.8</c:v>
                </c:pt>
                <c:pt idx="36">
                  <c:v>11136</c:v>
                </c:pt>
                <c:pt idx="37">
                  <c:v>11756.2</c:v>
                </c:pt>
                <c:pt idx="38">
                  <c:v>12237</c:v>
                </c:pt>
                <c:pt idx="39">
                  <c:v>11838.6</c:v>
                </c:pt>
                <c:pt idx="40">
                  <c:v>11172.4</c:v>
                </c:pt>
                <c:pt idx="41">
                  <c:v>10912.4</c:v>
                </c:pt>
                <c:pt idx="42">
                  <c:v>11177.2</c:v>
                </c:pt>
                <c:pt idx="43">
                  <c:v>11250.6</c:v>
                </c:pt>
                <c:pt idx="44">
                  <c:v>12301.2</c:v>
                </c:pt>
                <c:pt idx="45">
                  <c:v>13166</c:v>
                </c:pt>
                <c:pt idx="46">
                  <c:v>13612.4</c:v>
                </c:pt>
                <c:pt idx="47">
                  <c:v>13980.6</c:v>
                </c:pt>
                <c:pt idx="48">
                  <c:v>13856.2</c:v>
                </c:pt>
                <c:pt idx="49">
                  <c:v>13632.8</c:v>
                </c:pt>
                <c:pt idx="50">
                  <c:v>13816.4</c:v>
                </c:pt>
                <c:pt idx="51">
                  <c:v>14007.8</c:v>
                </c:pt>
                <c:pt idx="52">
                  <c:v>13534.2</c:v>
                </c:pt>
                <c:pt idx="53">
                  <c:v>13700.8</c:v>
                </c:pt>
                <c:pt idx="54">
                  <c:v>14250.6</c:v>
                </c:pt>
                <c:pt idx="55">
                  <c:v>14108.4</c:v>
                </c:pt>
                <c:pt idx="56">
                  <c:v>14609</c:v>
                </c:pt>
                <c:pt idx="57">
                  <c:v>15842</c:v>
                </c:pt>
              </c:numCache>
            </c:numRef>
          </c:val>
          <c:smooth val="0"/>
          <c:extLst>
            <c:ext xmlns:c16="http://schemas.microsoft.com/office/drawing/2014/chart" uri="{C3380CC4-5D6E-409C-BE32-E72D297353CC}">
              <c16:uniqueId val="{00000001-20C8-4CBB-B6EB-3DABD2600E1D}"/>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563199296"/>
        <c:axId val="563194376"/>
      </c:lineChart>
      <c:catAx>
        <c:axId val="563199296"/>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IN"/>
                  <a:t>Data Point</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563194376"/>
        <c:crosses val="autoZero"/>
        <c:auto val="1"/>
        <c:lblAlgn val="ctr"/>
        <c:lblOffset val="100"/>
        <c:noMultiLvlLbl val="0"/>
      </c:catAx>
      <c:valAx>
        <c:axId val="563194376"/>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IN"/>
                  <a:t>Value</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563199296"/>
        <c:crosses val="autoZero"/>
        <c:crossBetween val="midCat"/>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IN" dirty="0"/>
              <a:t>5 point of moving </a:t>
            </a:r>
            <a:r>
              <a:rPr lang="en-IN" dirty="0" err="1"/>
              <a:t>avg</a:t>
            </a:r>
            <a:r>
              <a:rPr lang="en-IN" dirty="0"/>
              <a:t> Kharif</a:t>
            </a:r>
            <a:r>
              <a:rPr lang="en-IN" baseline="0" dirty="0"/>
              <a:t> </a:t>
            </a:r>
            <a:r>
              <a:rPr lang="en-IN" dirty="0"/>
              <a:t>Production </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lineChart>
        <c:grouping val="standard"/>
        <c:varyColors val="0"/>
        <c:ser>
          <c:idx val="0"/>
          <c:order val="0"/>
          <c:tx>
            <c:v>Actual</c:v>
          </c:tx>
          <c:spPr>
            <a:ln w="22225" cap="rnd" cmpd="sng" algn="ctr">
              <a:solidFill>
                <a:schemeClr val="accent1"/>
              </a:solidFill>
              <a:round/>
            </a:ln>
            <a:effectLst/>
          </c:spPr>
          <c:marker>
            <c:symbol val="none"/>
          </c:marker>
          <c:val>
            <c:numRef>
              <c:f>'[production of rice in india 2.xlsx]Sheet1'!$B$3:$B$60</c:f>
              <c:numCache>
                <c:formatCode>General</c:formatCode>
                <c:ptCount val="58"/>
                <c:pt idx="0">
                  <c:v>36175</c:v>
                </c:pt>
                <c:pt idx="1">
                  <c:v>38388</c:v>
                </c:pt>
                <c:pt idx="2">
                  <c:v>29429</c:v>
                </c:pt>
                <c:pt idx="3">
                  <c:v>28622</c:v>
                </c:pt>
                <c:pt idx="4">
                  <c:v>35313</c:v>
                </c:pt>
                <c:pt idx="5">
                  <c:v>37127</c:v>
                </c:pt>
                <c:pt idx="6">
                  <c:v>37591</c:v>
                </c:pt>
                <c:pt idx="7">
                  <c:v>39559</c:v>
                </c:pt>
                <c:pt idx="8">
                  <c:v>39992</c:v>
                </c:pt>
                <c:pt idx="9">
                  <c:v>36324</c:v>
                </c:pt>
                <c:pt idx="10">
                  <c:v>40904</c:v>
                </c:pt>
                <c:pt idx="11">
                  <c:v>35926</c:v>
                </c:pt>
                <c:pt idx="12">
                  <c:v>44745</c:v>
                </c:pt>
                <c:pt idx="13">
                  <c:v>39266</c:v>
                </c:pt>
                <c:pt idx="14">
                  <c:v>48947</c:v>
                </c:pt>
                <c:pt idx="15">
                  <c:v>49337</c:v>
                </c:pt>
                <c:pt idx="16">
                  <c:v>38486</c:v>
                </c:pt>
                <c:pt idx="17">
                  <c:v>50089</c:v>
                </c:pt>
                <c:pt idx="18">
                  <c:v>49245</c:v>
                </c:pt>
                <c:pt idx="19">
                  <c:v>43164</c:v>
                </c:pt>
                <c:pt idx="20">
                  <c:v>49337</c:v>
                </c:pt>
                <c:pt idx="21">
                  <c:v>53782</c:v>
                </c:pt>
                <c:pt idx="22">
                  <c:v>59392</c:v>
                </c:pt>
                <c:pt idx="23">
                  <c:v>53561</c:v>
                </c:pt>
                <c:pt idx="24">
                  <c:v>48763</c:v>
                </c:pt>
                <c:pt idx="25">
                  <c:v>63376</c:v>
                </c:pt>
                <c:pt idx="26">
                  <c:v>65878</c:v>
                </c:pt>
                <c:pt idx="27">
                  <c:v>66317</c:v>
                </c:pt>
                <c:pt idx="28">
                  <c:v>66368</c:v>
                </c:pt>
                <c:pt idx="29">
                  <c:v>65243</c:v>
                </c:pt>
                <c:pt idx="30">
                  <c:v>70723</c:v>
                </c:pt>
                <c:pt idx="31">
                  <c:v>72603</c:v>
                </c:pt>
                <c:pt idx="32">
                  <c:v>67879</c:v>
                </c:pt>
                <c:pt idx="33">
                  <c:v>71323</c:v>
                </c:pt>
                <c:pt idx="34">
                  <c:v>71571</c:v>
                </c:pt>
                <c:pt idx="35">
                  <c:v>71092</c:v>
                </c:pt>
                <c:pt idx="36">
                  <c:v>77480</c:v>
                </c:pt>
                <c:pt idx="37">
                  <c:v>72778</c:v>
                </c:pt>
                <c:pt idx="38">
                  <c:v>80522</c:v>
                </c:pt>
                <c:pt idx="39">
                  <c:v>63084</c:v>
                </c:pt>
                <c:pt idx="40">
                  <c:v>78619</c:v>
                </c:pt>
                <c:pt idx="41">
                  <c:v>72230</c:v>
                </c:pt>
                <c:pt idx="42">
                  <c:v>78272</c:v>
                </c:pt>
                <c:pt idx="43">
                  <c:v>80171</c:v>
                </c:pt>
                <c:pt idx="44">
                  <c:v>82703</c:v>
                </c:pt>
                <c:pt idx="45">
                  <c:v>84951</c:v>
                </c:pt>
                <c:pt idx="46">
                  <c:v>75959</c:v>
                </c:pt>
                <c:pt idx="47">
                  <c:v>80607</c:v>
                </c:pt>
                <c:pt idx="48">
                  <c:v>92738</c:v>
                </c:pt>
                <c:pt idx="49">
                  <c:v>92368</c:v>
                </c:pt>
                <c:pt idx="50">
                  <c:v>91497</c:v>
                </c:pt>
                <c:pt idx="51">
                  <c:v>91391</c:v>
                </c:pt>
                <c:pt idx="52">
                  <c:v>91413</c:v>
                </c:pt>
                <c:pt idx="53">
                  <c:v>96303</c:v>
                </c:pt>
                <c:pt idx="54">
                  <c:v>97135</c:v>
                </c:pt>
                <c:pt idx="55">
                  <c:v>102040</c:v>
                </c:pt>
                <c:pt idx="56">
                  <c:v>102277</c:v>
                </c:pt>
                <c:pt idx="57">
                  <c:v>105208</c:v>
                </c:pt>
              </c:numCache>
            </c:numRef>
          </c:val>
          <c:smooth val="0"/>
          <c:extLst>
            <c:ext xmlns:c16="http://schemas.microsoft.com/office/drawing/2014/chart" uri="{C3380CC4-5D6E-409C-BE32-E72D297353CC}">
              <c16:uniqueId val="{00000000-91FF-4902-B23D-DD03ACBF0574}"/>
            </c:ext>
          </c:extLst>
        </c:ser>
        <c:ser>
          <c:idx val="1"/>
          <c:order val="1"/>
          <c:tx>
            <c:v>Forecast</c:v>
          </c:tx>
          <c:spPr>
            <a:ln w="22225" cap="rnd" cmpd="sng" algn="ctr">
              <a:solidFill>
                <a:schemeClr val="accent2"/>
              </a:solidFill>
              <a:round/>
            </a:ln>
            <a:effectLst/>
          </c:spPr>
          <c:marker>
            <c:symbol val="none"/>
          </c:marker>
          <c:val>
            <c:numRef>
              <c:f>'[production of rice in india 2.xlsx]Sheet1'!$F$2:$F$59</c:f>
              <c:numCache>
                <c:formatCode>General</c:formatCode>
                <c:ptCount val="58"/>
                <c:pt idx="4">
                  <c:v>33585.4</c:v>
                </c:pt>
                <c:pt idx="5">
                  <c:v>33775.800000000003</c:v>
                </c:pt>
                <c:pt idx="6">
                  <c:v>33616.400000000001</c:v>
                </c:pt>
                <c:pt idx="7">
                  <c:v>35642.400000000001</c:v>
                </c:pt>
                <c:pt idx="8">
                  <c:v>37916.400000000001</c:v>
                </c:pt>
                <c:pt idx="9">
                  <c:v>38118.6</c:v>
                </c:pt>
                <c:pt idx="10">
                  <c:v>38874</c:v>
                </c:pt>
                <c:pt idx="11">
                  <c:v>38541</c:v>
                </c:pt>
                <c:pt idx="12">
                  <c:v>39578.199999999997</c:v>
                </c:pt>
                <c:pt idx="13">
                  <c:v>39433</c:v>
                </c:pt>
                <c:pt idx="14">
                  <c:v>41957.599999999999</c:v>
                </c:pt>
                <c:pt idx="15">
                  <c:v>43644.2</c:v>
                </c:pt>
                <c:pt idx="16">
                  <c:v>44156.2</c:v>
                </c:pt>
                <c:pt idx="17">
                  <c:v>45225</c:v>
                </c:pt>
                <c:pt idx="18">
                  <c:v>47220.800000000003</c:v>
                </c:pt>
                <c:pt idx="19">
                  <c:v>46064.2</c:v>
                </c:pt>
                <c:pt idx="20">
                  <c:v>46064.2</c:v>
                </c:pt>
                <c:pt idx="21">
                  <c:v>49123.4</c:v>
                </c:pt>
                <c:pt idx="22">
                  <c:v>50984</c:v>
                </c:pt>
                <c:pt idx="23">
                  <c:v>51847.199999999997</c:v>
                </c:pt>
                <c:pt idx="24">
                  <c:v>52967</c:v>
                </c:pt>
                <c:pt idx="25">
                  <c:v>55774.8</c:v>
                </c:pt>
                <c:pt idx="26">
                  <c:v>58194</c:v>
                </c:pt>
                <c:pt idx="27">
                  <c:v>59579</c:v>
                </c:pt>
                <c:pt idx="28">
                  <c:v>62140.4</c:v>
                </c:pt>
                <c:pt idx="29">
                  <c:v>65436.4</c:v>
                </c:pt>
                <c:pt idx="30">
                  <c:v>66905.8</c:v>
                </c:pt>
                <c:pt idx="31">
                  <c:v>68250.8</c:v>
                </c:pt>
                <c:pt idx="32">
                  <c:v>68563.199999999997</c:v>
                </c:pt>
                <c:pt idx="33">
                  <c:v>69554.2</c:v>
                </c:pt>
                <c:pt idx="34">
                  <c:v>70819.8</c:v>
                </c:pt>
                <c:pt idx="35">
                  <c:v>70893.600000000006</c:v>
                </c:pt>
                <c:pt idx="36">
                  <c:v>71869</c:v>
                </c:pt>
                <c:pt idx="37">
                  <c:v>72848.800000000003</c:v>
                </c:pt>
                <c:pt idx="38">
                  <c:v>74688.600000000006</c:v>
                </c:pt>
                <c:pt idx="39">
                  <c:v>72991.199999999997</c:v>
                </c:pt>
                <c:pt idx="40">
                  <c:v>74496.600000000006</c:v>
                </c:pt>
                <c:pt idx="41">
                  <c:v>73446.600000000006</c:v>
                </c:pt>
                <c:pt idx="42">
                  <c:v>74545.399999999994</c:v>
                </c:pt>
                <c:pt idx="43">
                  <c:v>74475.199999999997</c:v>
                </c:pt>
                <c:pt idx="44">
                  <c:v>78399</c:v>
                </c:pt>
                <c:pt idx="45">
                  <c:v>79665.399999999994</c:v>
                </c:pt>
                <c:pt idx="46">
                  <c:v>80411.199999999997</c:v>
                </c:pt>
                <c:pt idx="47">
                  <c:v>80878.2</c:v>
                </c:pt>
                <c:pt idx="48">
                  <c:v>83391.600000000006</c:v>
                </c:pt>
                <c:pt idx="49">
                  <c:v>85324.6</c:v>
                </c:pt>
                <c:pt idx="50">
                  <c:v>86633.8</c:v>
                </c:pt>
                <c:pt idx="51">
                  <c:v>89720.2</c:v>
                </c:pt>
                <c:pt idx="52">
                  <c:v>91881.4</c:v>
                </c:pt>
                <c:pt idx="53">
                  <c:v>92594.4</c:v>
                </c:pt>
                <c:pt idx="54">
                  <c:v>93547.8</c:v>
                </c:pt>
                <c:pt idx="55">
                  <c:v>95656.4</c:v>
                </c:pt>
                <c:pt idx="56">
                  <c:v>97833.600000000006</c:v>
                </c:pt>
                <c:pt idx="57">
                  <c:v>100592.6</c:v>
                </c:pt>
              </c:numCache>
            </c:numRef>
          </c:val>
          <c:smooth val="0"/>
          <c:extLst>
            <c:ext xmlns:c16="http://schemas.microsoft.com/office/drawing/2014/chart" uri="{C3380CC4-5D6E-409C-BE32-E72D297353CC}">
              <c16:uniqueId val="{00000001-91FF-4902-B23D-DD03ACBF0574}"/>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544881440"/>
        <c:axId val="544880128"/>
      </c:lineChart>
      <c:catAx>
        <c:axId val="544881440"/>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IN"/>
                  <a:t>Data Point</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544880128"/>
        <c:crosses val="autoZero"/>
        <c:auto val="1"/>
        <c:lblAlgn val="ctr"/>
        <c:lblOffset val="100"/>
        <c:noMultiLvlLbl val="0"/>
      </c:catAx>
      <c:valAx>
        <c:axId val="544880128"/>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IN"/>
                  <a:t>Value</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544881440"/>
        <c:crosses val="autoZero"/>
        <c:crossBetween val="midCat"/>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IN"/>
              <a:t>10 point of moving avg Rabi_production </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manualLayout>
          <c:layoutTarget val="inner"/>
          <c:xMode val="edge"/>
          <c:yMode val="edge"/>
          <c:x val="0.16797978442460901"/>
          <c:y val="0.20761889530323954"/>
          <c:w val="0.77759376292058113"/>
          <c:h val="0.54932582680023001"/>
        </c:manualLayout>
      </c:layout>
      <c:lineChart>
        <c:grouping val="standard"/>
        <c:varyColors val="0"/>
        <c:ser>
          <c:idx val="0"/>
          <c:order val="0"/>
          <c:tx>
            <c:v>Actual</c:v>
          </c:tx>
          <c:spPr>
            <a:ln w="22225" cap="rnd" cmpd="sng" algn="ctr">
              <a:solidFill>
                <a:schemeClr val="accent1"/>
              </a:solidFill>
              <a:round/>
            </a:ln>
            <a:effectLst/>
          </c:spPr>
          <c:marker>
            <c:symbol val="none"/>
          </c:marker>
          <c:val>
            <c:numRef>
              <c:f>'[production of rice in india 2.xlsx]Sheet1'!$C$3:$C$60</c:f>
              <c:numCache>
                <c:formatCode>General</c:formatCode>
                <c:ptCount val="58"/>
                <c:pt idx="0">
                  <c:v>823</c:v>
                </c:pt>
                <c:pt idx="1">
                  <c:v>920</c:v>
                </c:pt>
                <c:pt idx="2">
                  <c:v>1161</c:v>
                </c:pt>
                <c:pt idx="3">
                  <c:v>1816</c:v>
                </c:pt>
                <c:pt idx="4">
                  <c:v>2299</c:v>
                </c:pt>
                <c:pt idx="5">
                  <c:v>2634</c:v>
                </c:pt>
                <c:pt idx="6">
                  <c:v>2839</c:v>
                </c:pt>
                <c:pt idx="7">
                  <c:v>2666</c:v>
                </c:pt>
                <c:pt idx="8">
                  <c:v>3076</c:v>
                </c:pt>
                <c:pt idx="9">
                  <c:v>2921</c:v>
                </c:pt>
                <c:pt idx="10">
                  <c:v>3147</c:v>
                </c:pt>
                <c:pt idx="11">
                  <c:v>3653</c:v>
                </c:pt>
                <c:pt idx="12">
                  <c:v>3995</c:v>
                </c:pt>
                <c:pt idx="13">
                  <c:v>2651</c:v>
                </c:pt>
                <c:pt idx="14">
                  <c:v>3724</c:v>
                </c:pt>
                <c:pt idx="15">
                  <c:v>4436</c:v>
                </c:pt>
                <c:pt idx="16">
                  <c:v>3844</c:v>
                </c:pt>
                <c:pt idx="17">
                  <c:v>3542</c:v>
                </c:pt>
                <c:pt idx="18">
                  <c:v>4003</c:v>
                </c:pt>
                <c:pt idx="19">
                  <c:v>3952</c:v>
                </c:pt>
                <c:pt idx="20">
                  <c:v>4436</c:v>
                </c:pt>
                <c:pt idx="21">
                  <c:v>4555</c:v>
                </c:pt>
                <c:pt idx="22">
                  <c:v>4433</c:v>
                </c:pt>
                <c:pt idx="23">
                  <c:v>6996</c:v>
                </c:pt>
                <c:pt idx="24">
                  <c:v>7672</c:v>
                </c:pt>
                <c:pt idx="25">
                  <c:v>7112</c:v>
                </c:pt>
                <c:pt idx="26">
                  <c:v>7695</c:v>
                </c:pt>
                <c:pt idx="27">
                  <c:v>7974</c:v>
                </c:pt>
                <c:pt idx="28">
                  <c:v>8310</c:v>
                </c:pt>
                <c:pt idx="29">
                  <c:v>7625</c:v>
                </c:pt>
                <c:pt idx="30">
                  <c:v>9575</c:v>
                </c:pt>
                <c:pt idx="31">
                  <c:v>9211</c:v>
                </c:pt>
                <c:pt idx="32">
                  <c:v>9097</c:v>
                </c:pt>
                <c:pt idx="33">
                  <c:v>10414</c:v>
                </c:pt>
                <c:pt idx="34">
                  <c:v>10729</c:v>
                </c:pt>
                <c:pt idx="35">
                  <c:v>13238</c:v>
                </c:pt>
                <c:pt idx="36">
                  <c:v>12202</c:v>
                </c:pt>
                <c:pt idx="37">
                  <c:v>12198</c:v>
                </c:pt>
                <c:pt idx="38">
                  <c:v>12818</c:v>
                </c:pt>
                <c:pt idx="39">
                  <c:v>8737</c:v>
                </c:pt>
                <c:pt idx="40">
                  <c:v>9907</c:v>
                </c:pt>
                <c:pt idx="41">
                  <c:v>10902</c:v>
                </c:pt>
                <c:pt idx="42">
                  <c:v>13522</c:v>
                </c:pt>
                <c:pt idx="43">
                  <c:v>13185</c:v>
                </c:pt>
                <c:pt idx="44">
                  <c:v>13990</c:v>
                </c:pt>
                <c:pt idx="45">
                  <c:v>14231</c:v>
                </c:pt>
                <c:pt idx="46">
                  <c:v>13134</c:v>
                </c:pt>
                <c:pt idx="47">
                  <c:v>15363</c:v>
                </c:pt>
                <c:pt idx="48">
                  <c:v>12563</c:v>
                </c:pt>
                <c:pt idx="49">
                  <c:v>12873</c:v>
                </c:pt>
                <c:pt idx="50">
                  <c:v>15149</c:v>
                </c:pt>
                <c:pt idx="51">
                  <c:v>14091</c:v>
                </c:pt>
                <c:pt idx="52">
                  <c:v>12995</c:v>
                </c:pt>
                <c:pt idx="53">
                  <c:v>13396</c:v>
                </c:pt>
                <c:pt idx="54">
                  <c:v>15622</c:v>
                </c:pt>
                <c:pt idx="55">
                  <c:v>14438</c:v>
                </c:pt>
                <c:pt idx="56">
                  <c:v>16594</c:v>
                </c:pt>
                <c:pt idx="57">
                  <c:v>19160</c:v>
                </c:pt>
              </c:numCache>
            </c:numRef>
          </c:val>
          <c:smooth val="0"/>
          <c:extLst>
            <c:ext xmlns:c16="http://schemas.microsoft.com/office/drawing/2014/chart" uri="{C3380CC4-5D6E-409C-BE32-E72D297353CC}">
              <c16:uniqueId val="{00000000-AFFA-42E3-9027-9B0DD1768825}"/>
            </c:ext>
          </c:extLst>
        </c:ser>
        <c:ser>
          <c:idx val="1"/>
          <c:order val="1"/>
          <c:tx>
            <c:v>Forecast</c:v>
          </c:tx>
          <c:spPr>
            <a:ln w="22225" cap="rnd" cmpd="sng" algn="ctr">
              <a:solidFill>
                <a:schemeClr val="accent2"/>
              </a:solidFill>
              <a:round/>
            </a:ln>
            <a:effectLst/>
          </c:spPr>
          <c:marker>
            <c:symbol val="none"/>
          </c:marker>
          <c:val>
            <c:numRef>
              <c:f>'[production of rice in india 2.xlsx]Sheet1'!$I$2:$I$59</c:f>
              <c:numCache>
                <c:formatCode>General</c:formatCode>
                <c:ptCount val="58"/>
                <c:pt idx="9">
                  <c:v>2115.5</c:v>
                </c:pt>
                <c:pt idx="10">
                  <c:v>2347.9</c:v>
                </c:pt>
                <c:pt idx="11">
                  <c:v>2621.1999999999998</c:v>
                </c:pt>
                <c:pt idx="12">
                  <c:v>2904.6</c:v>
                </c:pt>
                <c:pt idx="13">
                  <c:v>2988.1</c:v>
                </c:pt>
                <c:pt idx="14">
                  <c:v>3130.6</c:v>
                </c:pt>
                <c:pt idx="15">
                  <c:v>3310.8</c:v>
                </c:pt>
                <c:pt idx="16">
                  <c:v>3411.3</c:v>
                </c:pt>
                <c:pt idx="17">
                  <c:v>3498.9</c:v>
                </c:pt>
                <c:pt idx="18">
                  <c:v>3591.6</c:v>
                </c:pt>
                <c:pt idx="19">
                  <c:v>3694.7</c:v>
                </c:pt>
                <c:pt idx="20">
                  <c:v>3823.6</c:v>
                </c:pt>
                <c:pt idx="21">
                  <c:v>3913.8</c:v>
                </c:pt>
                <c:pt idx="22">
                  <c:v>3957.6</c:v>
                </c:pt>
                <c:pt idx="23">
                  <c:v>4392.1000000000004</c:v>
                </c:pt>
                <c:pt idx="24">
                  <c:v>4786.8999999999996</c:v>
                </c:pt>
                <c:pt idx="25">
                  <c:v>5054.5</c:v>
                </c:pt>
                <c:pt idx="26">
                  <c:v>5439.6</c:v>
                </c:pt>
                <c:pt idx="27">
                  <c:v>5882.8</c:v>
                </c:pt>
                <c:pt idx="28">
                  <c:v>6313.5</c:v>
                </c:pt>
                <c:pt idx="29">
                  <c:v>6680.8</c:v>
                </c:pt>
                <c:pt idx="30">
                  <c:v>7194.7</c:v>
                </c:pt>
                <c:pt idx="31">
                  <c:v>7660.3</c:v>
                </c:pt>
                <c:pt idx="32">
                  <c:v>8126.7</c:v>
                </c:pt>
                <c:pt idx="33">
                  <c:v>8468.5</c:v>
                </c:pt>
                <c:pt idx="34">
                  <c:v>8774.2000000000007</c:v>
                </c:pt>
                <c:pt idx="35">
                  <c:v>9386.7999999999993</c:v>
                </c:pt>
                <c:pt idx="36">
                  <c:v>9837.5</c:v>
                </c:pt>
                <c:pt idx="37">
                  <c:v>10259.9</c:v>
                </c:pt>
                <c:pt idx="38">
                  <c:v>10710.7</c:v>
                </c:pt>
                <c:pt idx="39">
                  <c:v>10821.9</c:v>
                </c:pt>
                <c:pt idx="40">
                  <c:v>10855.1</c:v>
                </c:pt>
                <c:pt idx="41">
                  <c:v>11024.2</c:v>
                </c:pt>
                <c:pt idx="42">
                  <c:v>11466.7</c:v>
                </c:pt>
                <c:pt idx="43">
                  <c:v>11743.8</c:v>
                </c:pt>
                <c:pt idx="44">
                  <c:v>12069.9</c:v>
                </c:pt>
                <c:pt idx="45">
                  <c:v>12169.2</c:v>
                </c:pt>
                <c:pt idx="46">
                  <c:v>12262.4</c:v>
                </c:pt>
                <c:pt idx="47">
                  <c:v>12578.9</c:v>
                </c:pt>
                <c:pt idx="48">
                  <c:v>12553.4</c:v>
                </c:pt>
                <c:pt idx="49">
                  <c:v>12967</c:v>
                </c:pt>
                <c:pt idx="50">
                  <c:v>13491.2</c:v>
                </c:pt>
                <c:pt idx="51">
                  <c:v>13810.1</c:v>
                </c:pt>
                <c:pt idx="52">
                  <c:v>13757.4</c:v>
                </c:pt>
                <c:pt idx="53">
                  <c:v>13778.5</c:v>
                </c:pt>
                <c:pt idx="54">
                  <c:v>13941.7</c:v>
                </c:pt>
                <c:pt idx="55">
                  <c:v>13962.4</c:v>
                </c:pt>
                <c:pt idx="56">
                  <c:v>14308.4</c:v>
                </c:pt>
                <c:pt idx="57">
                  <c:v>14688.1</c:v>
                </c:pt>
              </c:numCache>
            </c:numRef>
          </c:val>
          <c:smooth val="0"/>
          <c:extLst>
            <c:ext xmlns:c16="http://schemas.microsoft.com/office/drawing/2014/chart" uri="{C3380CC4-5D6E-409C-BE32-E72D297353CC}">
              <c16:uniqueId val="{00000001-AFFA-42E3-9027-9B0DD1768825}"/>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560034040"/>
        <c:axId val="560029776"/>
      </c:lineChart>
      <c:catAx>
        <c:axId val="560034040"/>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IN"/>
                  <a:t>Data Point</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560029776"/>
        <c:crosses val="autoZero"/>
        <c:auto val="1"/>
        <c:lblAlgn val="ctr"/>
        <c:lblOffset val="100"/>
        <c:noMultiLvlLbl val="0"/>
      </c:catAx>
      <c:valAx>
        <c:axId val="560029776"/>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IN"/>
                  <a:t>Value</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560034040"/>
        <c:crosses val="autoZero"/>
        <c:crossBetween val="midCat"/>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r>
              <a:rPr lang="en-IN"/>
              <a:t>10 point of moving avg Kharif_production </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manualLayout>
          <c:layoutTarget val="inner"/>
          <c:xMode val="edge"/>
          <c:yMode val="edge"/>
          <c:x val="0.15851799607697975"/>
          <c:y val="0.1736500075962383"/>
          <c:w val="0.78705550347156161"/>
          <c:h val="0.57977049815617332"/>
        </c:manualLayout>
      </c:layout>
      <c:lineChart>
        <c:grouping val="standard"/>
        <c:varyColors val="0"/>
        <c:ser>
          <c:idx val="0"/>
          <c:order val="0"/>
          <c:tx>
            <c:v>Actual</c:v>
          </c:tx>
          <c:spPr>
            <a:ln w="22225" cap="rnd" cmpd="sng" algn="ctr">
              <a:solidFill>
                <a:schemeClr val="accent1"/>
              </a:solidFill>
              <a:round/>
            </a:ln>
            <a:effectLst/>
          </c:spPr>
          <c:marker>
            <c:symbol val="none"/>
          </c:marker>
          <c:val>
            <c:numRef>
              <c:f>'[production of rice in india 2.xlsx]Sheet1'!$B$3:$B$60</c:f>
              <c:numCache>
                <c:formatCode>General</c:formatCode>
                <c:ptCount val="58"/>
                <c:pt idx="0">
                  <c:v>36175</c:v>
                </c:pt>
                <c:pt idx="1">
                  <c:v>38388</c:v>
                </c:pt>
                <c:pt idx="2">
                  <c:v>29429</c:v>
                </c:pt>
                <c:pt idx="3">
                  <c:v>28622</c:v>
                </c:pt>
                <c:pt idx="4">
                  <c:v>35313</c:v>
                </c:pt>
                <c:pt idx="5">
                  <c:v>37127</c:v>
                </c:pt>
                <c:pt idx="6">
                  <c:v>37591</c:v>
                </c:pt>
                <c:pt idx="7">
                  <c:v>39559</c:v>
                </c:pt>
                <c:pt idx="8">
                  <c:v>39992</c:v>
                </c:pt>
                <c:pt idx="9">
                  <c:v>36324</c:v>
                </c:pt>
                <c:pt idx="10">
                  <c:v>40904</c:v>
                </c:pt>
                <c:pt idx="11">
                  <c:v>35926</c:v>
                </c:pt>
                <c:pt idx="12">
                  <c:v>44745</c:v>
                </c:pt>
                <c:pt idx="13">
                  <c:v>39266</c:v>
                </c:pt>
                <c:pt idx="14">
                  <c:v>48947</c:v>
                </c:pt>
                <c:pt idx="15">
                  <c:v>49337</c:v>
                </c:pt>
                <c:pt idx="16">
                  <c:v>38486</c:v>
                </c:pt>
                <c:pt idx="17">
                  <c:v>50089</c:v>
                </c:pt>
                <c:pt idx="18">
                  <c:v>49245</c:v>
                </c:pt>
                <c:pt idx="19">
                  <c:v>43164</c:v>
                </c:pt>
                <c:pt idx="20">
                  <c:v>49337</c:v>
                </c:pt>
                <c:pt idx="21">
                  <c:v>53782</c:v>
                </c:pt>
                <c:pt idx="22">
                  <c:v>59392</c:v>
                </c:pt>
                <c:pt idx="23">
                  <c:v>53561</c:v>
                </c:pt>
                <c:pt idx="24">
                  <c:v>48763</c:v>
                </c:pt>
                <c:pt idx="25">
                  <c:v>63376</c:v>
                </c:pt>
                <c:pt idx="26">
                  <c:v>65878</c:v>
                </c:pt>
                <c:pt idx="27">
                  <c:v>66317</c:v>
                </c:pt>
                <c:pt idx="28">
                  <c:v>66368</c:v>
                </c:pt>
                <c:pt idx="29">
                  <c:v>65243</c:v>
                </c:pt>
                <c:pt idx="30">
                  <c:v>70723</c:v>
                </c:pt>
                <c:pt idx="31">
                  <c:v>72603</c:v>
                </c:pt>
                <c:pt idx="32">
                  <c:v>67879</c:v>
                </c:pt>
                <c:pt idx="33">
                  <c:v>71323</c:v>
                </c:pt>
                <c:pt idx="34">
                  <c:v>71571</c:v>
                </c:pt>
                <c:pt idx="35">
                  <c:v>71092</c:v>
                </c:pt>
                <c:pt idx="36">
                  <c:v>77480</c:v>
                </c:pt>
                <c:pt idx="37">
                  <c:v>72778</c:v>
                </c:pt>
                <c:pt idx="38">
                  <c:v>80522</c:v>
                </c:pt>
                <c:pt idx="39">
                  <c:v>63084</c:v>
                </c:pt>
                <c:pt idx="40">
                  <c:v>78619</c:v>
                </c:pt>
                <c:pt idx="41">
                  <c:v>72230</c:v>
                </c:pt>
                <c:pt idx="42">
                  <c:v>78272</c:v>
                </c:pt>
                <c:pt idx="43">
                  <c:v>80171</c:v>
                </c:pt>
                <c:pt idx="44">
                  <c:v>82703</c:v>
                </c:pt>
                <c:pt idx="45">
                  <c:v>84951</c:v>
                </c:pt>
                <c:pt idx="46">
                  <c:v>75959</c:v>
                </c:pt>
                <c:pt idx="47">
                  <c:v>80607</c:v>
                </c:pt>
                <c:pt idx="48">
                  <c:v>92738</c:v>
                </c:pt>
                <c:pt idx="49">
                  <c:v>92368</c:v>
                </c:pt>
                <c:pt idx="50">
                  <c:v>91497</c:v>
                </c:pt>
                <c:pt idx="51">
                  <c:v>91391</c:v>
                </c:pt>
                <c:pt idx="52">
                  <c:v>91413</c:v>
                </c:pt>
                <c:pt idx="53">
                  <c:v>96303</c:v>
                </c:pt>
                <c:pt idx="54">
                  <c:v>97135</c:v>
                </c:pt>
                <c:pt idx="55">
                  <c:v>102040</c:v>
                </c:pt>
                <c:pt idx="56">
                  <c:v>102277</c:v>
                </c:pt>
                <c:pt idx="57">
                  <c:v>105208</c:v>
                </c:pt>
              </c:numCache>
            </c:numRef>
          </c:val>
          <c:smooth val="0"/>
          <c:extLst>
            <c:ext xmlns:c16="http://schemas.microsoft.com/office/drawing/2014/chart" uri="{C3380CC4-5D6E-409C-BE32-E72D297353CC}">
              <c16:uniqueId val="{00000000-7B78-4EDC-8014-D5B9B565AE85}"/>
            </c:ext>
          </c:extLst>
        </c:ser>
        <c:ser>
          <c:idx val="1"/>
          <c:order val="1"/>
          <c:tx>
            <c:v>Forecast</c:v>
          </c:tx>
          <c:spPr>
            <a:ln w="22225" cap="rnd" cmpd="sng" algn="ctr">
              <a:solidFill>
                <a:schemeClr val="accent2"/>
              </a:solidFill>
              <a:round/>
            </a:ln>
            <a:effectLst/>
          </c:spPr>
          <c:marker>
            <c:symbol val="none"/>
          </c:marker>
          <c:val>
            <c:numRef>
              <c:f>'[production of rice in india 2.xlsx]Sheet1'!$H$2:$H$59</c:f>
              <c:numCache>
                <c:formatCode>General</c:formatCode>
                <c:ptCount val="58"/>
                <c:pt idx="9">
                  <c:v>35852</c:v>
                </c:pt>
                <c:pt idx="10">
                  <c:v>36324.9</c:v>
                </c:pt>
                <c:pt idx="11">
                  <c:v>36078.699999999997</c:v>
                </c:pt>
                <c:pt idx="12">
                  <c:v>37610.300000000003</c:v>
                </c:pt>
                <c:pt idx="13">
                  <c:v>38674.699999999997</c:v>
                </c:pt>
                <c:pt idx="14">
                  <c:v>40038.1</c:v>
                </c:pt>
                <c:pt idx="15">
                  <c:v>41259.1</c:v>
                </c:pt>
                <c:pt idx="16">
                  <c:v>41348.6</c:v>
                </c:pt>
                <c:pt idx="17">
                  <c:v>42401.599999999999</c:v>
                </c:pt>
                <c:pt idx="18">
                  <c:v>43326.9</c:v>
                </c:pt>
                <c:pt idx="19">
                  <c:v>44010.9</c:v>
                </c:pt>
                <c:pt idx="20">
                  <c:v>44854.2</c:v>
                </c:pt>
                <c:pt idx="21">
                  <c:v>46639.8</c:v>
                </c:pt>
                <c:pt idx="22">
                  <c:v>48104.5</c:v>
                </c:pt>
                <c:pt idx="23">
                  <c:v>49534</c:v>
                </c:pt>
                <c:pt idx="24">
                  <c:v>49515.6</c:v>
                </c:pt>
                <c:pt idx="25">
                  <c:v>50919.5</c:v>
                </c:pt>
                <c:pt idx="26">
                  <c:v>53658.7</c:v>
                </c:pt>
                <c:pt idx="27">
                  <c:v>55281.5</c:v>
                </c:pt>
                <c:pt idx="28">
                  <c:v>56993.8</c:v>
                </c:pt>
                <c:pt idx="29">
                  <c:v>59201.7</c:v>
                </c:pt>
                <c:pt idx="30">
                  <c:v>61340.3</c:v>
                </c:pt>
                <c:pt idx="31">
                  <c:v>63222.400000000001</c:v>
                </c:pt>
                <c:pt idx="32">
                  <c:v>64071.1</c:v>
                </c:pt>
                <c:pt idx="33">
                  <c:v>65847.3</c:v>
                </c:pt>
                <c:pt idx="34">
                  <c:v>68128.100000000006</c:v>
                </c:pt>
                <c:pt idx="35">
                  <c:v>68899.7</c:v>
                </c:pt>
                <c:pt idx="36">
                  <c:v>70059.899999999994</c:v>
                </c:pt>
                <c:pt idx="37">
                  <c:v>70706</c:v>
                </c:pt>
                <c:pt idx="38">
                  <c:v>72121.399999999994</c:v>
                </c:pt>
                <c:pt idx="39">
                  <c:v>71905.5</c:v>
                </c:pt>
                <c:pt idx="40">
                  <c:v>72695.100000000006</c:v>
                </c:pt>
                <c:pt idx="41">
                  <c:v>72657.8</c:v>
                </c:pt>
                <c:pt idx="42">
                  <c:v>73697.100000000006</c:v>
                </c:pt>
                <c:pt idx="43">
                  <c:v>74581.899999999994</c:v>
                </c:pt>
                <c:pt idx="44">
                  <c:v>75695.100000000006</c:v>
                </c:pt>
                <c:pt idx="45">
                  <c:v>77081</c:v>
                </c:pt>
                <c:pt idx="46">
                  <c:v>76928.899999999994</c:v>
                </c:pt>
                <c:pt idx="47">
                  <c:v>77711.8</c:v>
                </c:pt>
                <c:pt idx="48">
                  <c:v>78933.399999999994</c:v>
                </c:pt>
                <c:pt idx="49">
                  <c:v>81861.8</c:v>
                </c:pt>
                <c:pt idx="50">
                  <c:v>83149.600000000006</c:v>
                </c:pt>
                <c:pt idx="51">
                  <c:v>85065.7</c:v>
                </c:pt>
                <c:pt idx="52">
                  <c:v>86379.8</c:v>
                </c:pt>
                <c:pt idx="53">
                  <c:v>87993</c:v>
                </c:pt>
                <c:pt idx="54">
                  <c:v>89436.2</c:v>
                </c:pt>
                <c:pt idx="55">
                  <c:v>91145.1</c:v>
                </c:pt>
                <c:pt idx="56">
                  <c:v>93776.9</c:v>
                </c:pt>
                <c:pt idx="57">
                  <c:v>96237</c:v>
                </c:pt>
              </c:numCache>
            </c:numRef>
          </c:val>
          <c:smooth val="0"/>
          <c:extLst>
            <c:ext xmlns:c16="http://schemas.microsoft.com/office/drawing/2014/chart" uri="{C3380CC4-5D6E-409C-BE32-E72D297353CC}">
              <c16:uniqueId val="{00000001-7B78-4EDC-8014-D5B9B565AE85}"/>
            </c:ext>
          </c:extLst>
        </c:ser>
        <c:ser>
          <c:idx val="2"/>
          <c:order val="2"/>
          <c:spPr>
            <a:ln w="22225" cap="rnd" cmpd="sng" algn="ctr">
              <a:solidFill>
                <a:schemeClr val="accent3"/>
              </a:solidFill>
              <a:round/>
            </a:ln>
            <a:effectLst/>
          </c:spPr>
          <c:marker>
            <c:symbol val="none"/>
          </c:marker>
          <c:val>
            <c:numRef>
              <c:f>'[production of rice in india 2.xlsx]Sheet1'!$H$1</c:f>
              <c:numCache>
                <c:formatCode>General</c:formatCode>
                <c:ptCount val="1"/>
                <c:pt idx="0">
                  <c:v>0</c:v>
                </c:pt>
              </c:numCache>
            </c:numRef>
          </c:val>
          <c:smooth val="0"/>
          <c:extLst>
            <c:ext xmlns:c16="http://schemas.microsoft.com/office/drawing/2014/chart" uri="{C3380CC4-5D6E-409C-BE32-E72D297353CC}">
              <c16:uniqueId val="{00000002-7B78-4EDC-8014-D5B9B565AE85}"/>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560029776"/>
        <c:axId val="560027480"/>
      </c:lineChart>
      <c:catAx>
        <c:axId val="560029776"/>
        <c:scaling>
          <c:orientation val="minMax"/>
        </c:scaling>
        <c:delete val="0"/>
        <c:axPos val="b"/>
        <c:title>
          <c:tx>
            <c:rich>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IN"/>
                  <a:t>Data Point</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560027480"/>
        <c:crosses val="autoZero"/>
        <c:auto val="1"/>
        <c:lblAlgn val="ctr"/>
        <c:lblOffset val="100"/>
        <c:noMultiLvlLbl val="0"/>
      </c:catAx>
      <c:valAx>
        <c:axId val="560027480"/>
        <c:scaling>
          <c:orientation val="minMax"/>
        </c:scaling>
        <c:delete val="0"/>
        <c:axPos val="l"/>
        <c:title>
          <c:tx>
            <c:rich>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r>
                  <a:rPr lang="en-IN"/>
                  <a:t>Value</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dk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dk1">
                    <a:lumMod val="65000"/>
                    <a:lumOff val="35000"/>
                  </a:schemeClr>
                </a:solidFill>
                <a:latin typeface="+mn-lt"/>
                <a:ea typeface="+mn-ea"/>
                <a:cs typeface="+mn-cs"/>
              </a:defRPr>
            </a:pPr>
            <a:endParaRPr lang="en-US"/>
          </a:p>
        </c:txPr>
        <c:crossAx val="560029776"/>
        <c:crosses val="autoZero"/>
        <c:crossBetween val="midCat"/>
      </c:valAx>
      <c:spPr>
        <a:gradFill>
          <a:gsLst>
            <a:gs pos="100000">
              <a:schemeClr val="lt1">
                <a:lumMod val="95000"/>
              </a:schemeClr>
            </a:gs>
            <a:gs pos="0">
              <a:schemeClr val="lt1"/>
            </a:gs>
          </a:gsLst>
          <a:lin ang="5400000" scaled="0"/>
        </a:grad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F6492A-1540-4C69-B09B-C02A3D061AE4}" type="doc">
      <dgm:prSet loTypeId="urn:microsoft.com/office/officeart/2005/8/layout/process1" loCatId="process" qsTypeId="urn:microsoft.com/office/officeart/2005/8/quickstyle/3d3" qsCatId="3D" csTypeId="urn:microsoft.com/office/officeart/2005/8/colors/colorful5" csCatId="colorful" phldr="1"/>
      <dgm:spPr/>
      <dgm:t>
        <a:bodyPr/>
        <a:lstStyle/>
        <a:p>
          <a:endParaRPr lang="en-IN"/>
        </a:p>
      </dgm:t>
    </dgm:pt>
    <dgm:pt modelId="{C29F6596-09A7-47FD-8C31-8E5210A04956}">
      <dgm:prSet/>
      <dgm:spPr>
        <a:solidFill>
          <a:srgbClr val="570D53"/>
        </a:solidFill>
      </dgm:spPr>
      <dgm:t>
        <a:bodyPr/>
        <a:lstStyle/>
        <a:p>
          <a:r>
            <a:rPr lang="en-IN" baseline="0" dirty="0"/>
            <a:t>DATA DESCRIPTION</a:t>
          </a:r>
          <a:endParaRPr lang="en-IN" dirty="0"/>
        </a:p>
      </dgm:t>
    </dgm:pt>
    <dgm:pt modelId="{8F077CE3-D982-432F-82F9-7623BE177F9F}" type="parTrans" cxnId="{97C7E807-0328-463C-9541-17AEE7EE60C8}">
      <dgm:prSet/>
      <dgm:spPr/>
      <dgm:t>
        <a:bodyPr/>
        <a:lstStyle/>
        <a:p>
          <a:endParaRPr lang="en-IN"/>
        </a:p>
      </dgm:t>
    </dgm:pt>
    <dgm:pt modelId="{85BB583A-4F28-4E3B-815D-909404E6A394}" type="sibTrans" cxnId="{97C7E807-0328-463C-9541-17AEE7EE60C8}">
      <dgm:prSet/>
      <dgm:spPr/>
      <dgm:t>
        <a:bodyPr/>
        <a:lstStyle/>
        <a:p>
          <a:endParaRPr lang="en-IN"/>
        </a:p>
      </dgm:t>
    </dgm:pt>
    <dgm:pt modelId="{6E985755-8488-41A6-9B51-032AC562A1F9}" type="pres">
      <dgm:prSet presAssocID="{E7F6492A-1540-4C69-B09B-C02A3D061AE4}" presName="Name0" presStyleCnt="0">
        <dgm:presLayoutVars>
          <dgm:dir/>
          <dgm:resizeHandles val="exact"/>
        </dgm:presLayoutVars>
      </dgm:prSet>
      <dgm:spPr/>
    </dgm:pt>
    <dgm:pt modelId="{85506452-1176-489F-8268-D9ED45C73B66}" type="pres">
      <dgm:prSet presAssocID="{C29F6596-09A7-47FD-8C31-8E5210A04956}" presName="node" presStyleLbl="node1" presStyleIdx="0" presStyleCnt="1" custLinFactNeighborX="-699" custLinFactNeighborY="-72690">
        <dgm:presLayoutVars>
          <dgm:bulletEnabled val="1"/>
        </dgm:presLayoutVars>
      </dgm:prSet>
      <dgm:spPr/>
    </dgm:pt>
  </dgm:ptLst>
  <dgm:cxnLst>
    <dgm:cxn modelId="{97C7E807-0328-463C-9541-17AEE7EE60C8}" srcId="{E7F6492A-1540-4C69-B09B-C02A3D061AE4}" destId="{C29F6596-09A7-47FD-8C31-8E5210A04956}" srcOrd="0" destOrd="0" parTransId="{8F077CE3-D982-432F-82F9-7623BE177F9F}" sibTransId="{85BB583A-4F28-4E3B-815D-909404E6A394}"/>
    <dgm:cxn modelId="{0958FF1E-DB3C-48DC-A155-B579881C18DD}" type="presOf" srcId="{E7F6492A-1540-4C69-B09B-C02A3D061AE4}" destId="{6E985755-8488-41A6-9B51-032AC562A1F9}" srcOrd="0" destOrd="0" presId="urn:microsoft.com/office/officeart/2005/8/layout/process1"/>
    <dgm:cxn modelId="{FFFFB4F9-CB8D-4AFA-9379-1E01215899F1}" type="presOf" srcId="{C29F6596-09A7-47FD-8C31-8E5210A04956}" destId="{85506452-1176-489F-8268-D9ED45C73B66}" srcOrd="0" destOrd="0" presId="urn:microsoft.com/office/officeart/2005/8/layout/process1"/>
    <dgm:cxn modelId="{E28048AC-694D-45EA-8791-0DC0178F846F}" type="presParOf" srcId="{6E985755-8488-41A6-9B51-032AC562A1F9}" destId="{85506452-1176-489F-8268-D9ED45C73B66}" srcOrd="0" destOrd="0" presId="urn:microsoft.com/office/officeart/2005/8/layout/process1"/>
  </dgm:cxnLst>
  <dgm:bg/>
  <dgm:whole/>
  <dgm:extLst>
    <a:ext uri="http://schemas.microsoft.com/office/drawing/2008/diagram">
      <dsp:dataModelExt xmlns:dsp="http://schemas.microsoft.com/office/drawing/2008/diagram" relId="rId10"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E7F6492A-1540-4C69-B09B-C02A3D061AE4}" type="doc">
      <dgm:prSet loTypeId="urn:microsoft.com/office/officeart/2005/8/layout/process1" loCatId="process" qsTypeId="urn:microsoft.com/office/officeart/2005/8/quickstyle/3d5" qsCatId="3D" csTypeId="urn:microsoft.com/office/officeart/2005/8/colors/accent1_2" csCatId="accent1" phldr="1"/>
      <dgm:spPr/>
      <dgm:t>
        <a:bodyPr/>
        <a:lstStyle/>
        <a:p>
          <a:endParaRPr lang="en-IN"/>
        </a:p>
      </dgm:t>
    </dgm:pt>
    <dgm:pt modelId="{C29F6596-09A7-47FD-8C31-8E5210A04956}">
      <dgm:prSet/>
      <dgm:spPr/>
      <dgm:t>
        <a:bodyPr/>
        <a:lstStyle/>
        <a:p>
          <a:r>
            <a:rPr lang="en-US" dirty="0"/>
            <a:t>Objective</a:t>
          </a:r>
          <a:endParaRPr lang="en-IN" dirty="0"/>
        </a:p>
      </dgm:t>
    </dgm:pt>
    <dgm:pt modelId="{8F077CE3-D982-432F-82F9-7623BE177F9F}" type="parTrans" cxnId="{97C7E807-0328-463C-9541-17AEE7EE60C8}">
      <dgm:prSet/>
      <dgm:spPr/>
      <dgm:t>
        <a:bodyPr/>
        <a:lstStyle/>
        <a:p>
          <a:endParaRPr lang="en-IN"/>
        </a:p>
      </dgm:t>
    </dgm:pt>
    <dgm:pt modelId="{85BB583A-4F28-4E3B-815D-909404E6A394}" type="sibTrans" cxnId="{97C7E807-0328-463C-9541-17AEE7EE60C8}">
      <dgm:prSet/>
      <dgm:spPr/>
      <dgm:t>
        <a:bodyPr/>
        <a:lstStyle/>
        <a:p>
          <a:endParaRPr lang="en-IN"/>
        </a:p>
      </dgm:t>
    </dgm:pt>
    <dgm:pt modelId="{6E985755-8488-41A6-9B51-032AC562A1F9}" type="pres">
      <dgm:prSet presAssocID="{E7F6492A-1540-4C69-B09B-C02A3D061AE4}" presName="Name0" presStyleCnt="0">
        <dgm:presLayoutVars>
          <dgm:dir/>
          <dgm:resizeHandles val="exact"/>
        </dgm:presLayoutVars>
      </dgm:prSet>
      <dgm:spPr/>
    </dgm:pt>
    <dgm:pt modelId="{85506452-1176-489F-8268-D9ED45C73B66}" type="pres">
      <dgm:prSet presAssocID="{C29F6596-09A7-47FD-8C31-8E5210A04956}" presName="node" presStyleLbl="node1" presStyleIdx="0" presStyleCnt="1">
        <dgm:presLayoutVars>
          <dgm:bulletEnabled val="1"/>
        </dgm:presLayoutVars>
      </dgm:prSet>
      <dgm:spPr/>
    </dgm:pt>
  </dgm:ptLst>
  <dgm:cxnLst>
    <dgm:cxn modelId="{97C7E807-0328-463C-9541-17AEE7EE60C8}" srcId="{E7F6492A-1540-4C69-B09B-C02A3D061AE4}" destId="{C29F6596-09A7-47FD-8C31-8E5210A04956}" srcOrd="0" destOrd="0" parTransId="{8F077CE3-D982-432F-82F9-7623BE177F9F}" sibTransId="{85BB583A-4F28-4E3B-815D-909404E6A394}"/>
    <dgm:cxn modelId="{0958FF1E-DB3C-48DC-A155-B579881C18DD}" type="presOf" srcId="{E7F6492A-1540-4C69-B09B-C02A3D061AE4}" destId="{6E985755-8488-41A6-9B51-032AC562A1F9}" srcOrd="0" destOrd="0" presId="urn:microsoft.com/office/officeart/2005/8/layout/process1"/>
    <dgm:cxn modelId="{FFFFB4F9-CB8D-4AFA-9379-1E01215899F1}" type="presOf" srcId="{C29F6596-09A7-47FD-8C31-8E5210A04956}" destId="{85506452-1176-489F-8268-D9ED45C73B66}" srcOrd="0" destOrd="0" presId="urn:microsoft.com/office/officeart/2005/8/layout/process1"/>
    <dgm:cxn modelId="{E28048AC-694D-45EA-8791-0DC0178F846F}" type="presParOf" srcId="{6E985755-8488-41A6-9B51-032AC562A1F9}" destId="{85506452-1176-489F-8268-D9ED45C73B66}" srcOrd="0"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506452-1176-489F-8268-D9ED45C73B66}">
      <dsp:nvSpPr>
        <dsp:cNvPr id="0" name=""/>
        <dsp:cNvSpPr/>
      </dsp:nvSpPr>
      <dsp:spPr>
        <a:xfrm>
          <a:off x="0" y="0"/>
          <a:ext cx="5108344" cy="837483"/>
        </a:xfrm>
        <a:prstGeom prst="roundRect">
          <a:avLst>
            <a:gd name="adj" fmla="val 10000"/>
          </a:avLst>
        </a:prstGeom>
        <a:solidFill>
          <a:srgbClr val="570D53"/>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IN" sz="3700" kern="1200" baseline="0" dirty="0"/>
            <a:t>DATA DESCRIPTION</a:t>
          </a:r>
          <a:endParaRPr lang="en-IN" sz="3700" kern="1200" dirty="0"/>
        </a:p>
      </dsp:txBody>
      <dsp:txXfrm>
        <a:off x="24529" y="24529"/>
        <a:ext cx="5059286" cy="7884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506452-1176-489F-8268-D9ED45C73B66}">
      <dsp:nvSpPr>
        <dsp:cNvPr id="0" name=""/>
        <dsp:cNvSpPr/>
      </dsp:nvSpPr>
      <dsp:spPr>
        <a:xfrm>
          <a:off x="2141" y="0"/>
          <a:ext cx="4382186" cy="865389"/>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Objective</a:t>
          </a:r>
          <a:endParaRPr lang="en-IN" sz="3900" kern="1200" dirty="0"/>
        </a:p>
      </dsp:txBody>
      <dsp:txXfrm>
        <a:off x="27487" y="25346"/>
        <a:ext cx="4331494" cy="81469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8BEDA40-91A9-49DC-B402-0EBE674AAE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8CBB508-5589-42E7-A433-D119AC0FFB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72BFC85-49E4-447A-A7E3-16153CB2FE2A}" type="datetimeFigureOut">
              <a:rPr lang="en-US" smtClean="0"/>
              <a:t>5/24/2023</a:t>
            </a:fld>
            <a:endParaRPr lang="en-US" dirty="0"/>
          </a:p>
        </p:txBody>
      </p:sp>
      <p:sp>
        <p:nvSpPr>
          <p:cNvPr id="4" name="Footer Placeholder 3">
            <a:extLst>
              <a:ext uri="{FF2B5EF4-FFF2-40B4-BE49-F238E27FC236}">
                <a16:creationId xmlns:a16="http://schemas.microsoft.com/office/drawing/2014/main" id="{E9232ABA-B33A-4B3B-8412-C1773FBF3D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AB1832E-3B48-42CB-80A7-CD8E48D52D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1072A3-100F-40A9-915F-8D2D9E6962D8}" type="slidenum">
              <a:rPr lang="en-US" smtClean="0"/>
              <a:t>‹#›</a:t>
            </a:fld>
            <a:endParaRPr lang="en-US" dirty="0"/>
          </a:p>
        </p:txBody>
      </p:sp>
    </p:spTree>
    <p:extLst>
      <p:ext uri="{BB962C8B-B14F-4D97-AF65-F5344CB8AC3E}">
        <p14:creationId xmlns:p14="http://schemas.microsoft.com/office/powerpoint/2010/main" val="5135371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71B50E-4C60-4F9E-B773-52059170945B}" type="datetimeFigureOut">
              <a:rPr lang="en-US" noProof="0" smtClean="0"/>
              <a:t>5/24/2023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230CFA-805A-4FD3-B3A0-DAAA5993DA17}" type="slidenum">
              <a:rPr lang="en-US" noProof="0" smtClean="0"/>
              <a:t>‹#›</a:t>
            </a:fld>
            <a:endParaRPr lang="en-US" noProof="0" dirty="0"/>
          </a:p>
        </p:txBody>
      </p:sp>
    </p:spTree>
    <p:extLst>
      <p:ext uri="{BB962C8B-B14F-4D97-AF65-F5344CB8AC3E}">
        <p14:creationId xmlns:p14="http://schemas.microsoft.com/office/powerpoint/2010/main" val="798927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 :- Good afternoon to the respected teachers, I'm Papu Mahanta and today I'm going to discuss my project which is on the Crop Production of India</a:t>
            </a:r>
            <a:endParaRPr lang="en-IN" dirty="0"/>
          </a:p>
        </p:txBody>
      </p:sp>
      <p:sp>
        <p:nvSpPr>
          <p:cNvPr id="4" name="Slide Number Placeholder 3"/>
          <p:cNvSpPr>
            <a:spLocks noGrp="1"/>
          </p:cNvSpPr>
          <p:nvPr>
            <p:ph type="sldNum" sz="quarter" idx="5"/>
          </p:nvPr>
        </p:nvSpPr>
        <p:spPr/>
        <p:txBody>
          <a:bodyPr/>
          <a:lstStyle/>
          <a:p>
            <a:fld id="{79230CFA-805A-4FD3-B3A0-DAAA5993DA17}" type="slidenum">
              <a:rPr lang="en-US" noProof="0" smtClean="0"/>
              <a:t>1</a:t>
            </a:fld>
            <a:endParaRPr lang="en-US" noProof="0" dirty="0"/>
          </a:p>
        </p:txBody>
      </p:sp>
    </p:spTree>
    <p:extLst>
      <p:ext uri="{BB962C8B-B14F-4D97-AF65-F5344CB8AC3E}">
        <p14:creationId xmlns:p14="http://schemas.microsoft.com/office/powerpoint/2010/main" val="2446423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 Firstly for the  difference of kharif production data the dickey fuller value  is - 7.1721  P value ....... Secondly for the difference of rabi production data , the dickey fuller value is - 4.1137 P value .....</a:t>
            </a:r>
            <a:endParaRPr lang="en-IN" dirty="0"/>
          </a:p>
        </p:txBody>
      </p:sp>
      <p:sp>
        <p:nvSpPr>
          <p:cNvPr id="4" name="Slide Number Placeholder 3"/>
          <p:cNvSpPr>
            <a:spLocks noGrp="1"/>
          </p:cNvSpPr>
          <p:nvPr>
            <p:ph type="sldNum" sz="quarter" idx="5"/>
          </p:nvPr>
        </p:nvSpPr>
        <p:spPr/>
        <p:txBody>
          <a:bodyPr/>
          <a:lstStyle/>
          <a:p>
            <a:fld id="{79230CFA-805A-4FD3-B3A0-DAAA5993DA17}" type="slidenum">
              <a:rPr lang="en-US" noProof="0" smtClean="0"/>
              <a:t>15</a:t>
            </a:fld>
            <a:endParaRPr lang="en-US" noProof="0" dirty="0"/>
          </a:p>
        </p:txBody>
      </p:sp>
    </p:spTree>
    <p:extLst>
      <p:ext uri="{BB962C8B-B14F-4D97-AF65-F5344CB8AC3E}">
        <p14:creationId xmlns:p14="http://schemas.microsoft.com/office/powerpoint/2010/main" val="12835687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 Moving average method is a very commonly used method for the computation of trend in a </a:t>
            </a:r>
            <a:r>
              <a:rPr lang="en-US" dirty="0" err="1"/>
              <a:t>a</a:t>
            </a:r>
            <a:r>
              <a:rPr lang="en-US" dirty="0"/>
              <a:t> time series . Here we are going to plot 3, 5 &amp; 10 years moving average for the production of two types of crops </a:t>
            </a:r>
            <a:r>
              <a:rPr lang="en-US" dirty="0" err="1"/>
              <a:t>i.e</a:t>
            </a:r>
            <a:r>
              <a:rPr lang="en-US" dirty="0"/>
              <a:t> kharif &amp; Rabi</a:t>
            </a:r>
            <a:endParaRPr lang="en-IN" dirty="0"/>
          </a:p>
        </p:txBody>
      </p:sp>
      <p:sp>
        <p:nvSpPr>
          <p:cNvPr id="4" name="Slide Number Placeholder 3"/>
          <p:cNvSpPr>
            <a:spLocks noGrp="1"/>
          </p:cNvSpPr>
          <p:nvPr>
            <p:ph type="sldNum" sz="quarter" idx="5"/>
          </p:nvPr>
        </p:nvSpPr>
        <p:spPr/>
        <p:txBody>
          <a:bodyPr/>
          <a:lstStyle/>
          <a:p>
            <a:fld id="{79230CFA-805A-4FD3-B3A0-DAAA5993DA17}" type="slidenum">
              <a:rPr lang="en-US" noProof="0" smtClean="0"/>
              <a:t>16</a:t>
            </a:fld>
            <a:endParaRPr lang="en-US" noProof="0" dirty="0"/>
          </a:p>
        </p:txBody>
      </p:sp>
    </p:spTree>
    <p:extLst>
      <p:ext uri="{BB962C8B-B14F-4D97-AF65-F5344CB8AC3E}">
        <p14:creationId xmlns:p14="http://schemas.microsoft.com/office/powerpoint/2010/main" val="3715973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calculated the moving average values for 3 , 5 &amp; 10 years</a:t>
            </a:r>
            <a:endParaRPr lang="en-IN" dirty="0"/>
          </a:p>
        </p:txBody>
      </p:sp>
      <p:sp>
        <p:nvSpPr>
          <p:cNvPr id="4" name="Slide Number Placeholder 3"/>
          <p:cNvSpPr>
            <a:spLocks noGrp="1"/>
          </p:cNvSpPr>
          <p:nvPr>
            <p:ph type="sldNum" sz="quarter" idx="5"/>
          </p:nvPr>
        </p:nvSpPr>
        <p:spPr/>
        <p:txBody>
          <a:bodyPr/>
          <a:lstStyle/>
          <a:p>
            <a:fld id="{79230CFA-805A-4FD3-B3A0-DAAA5993DA17}" type="slidenum">
              <a:rPr lang="en-US" noProof="0" smtClean="0"/>
              <a:t>17</a:t>
            </a:fld>
            <a:endParaRPr lang="en-US" noProof="0" dirty="0"/>
          </a:p>
        </p:txBody>
      </p:sp>
    </p:spTree>
    <p:extLst>
      <p:ext uri="{BB962C8B-B14F-4D97-AF65-F5344CB8AC3E}">
        <p14:creationId xmlns:p14="http://schemas.microsoft.com/office/powerpoint/2010/main" val="24585304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22 . </a:t>
            </a:r>
            <a:r>
              <a:rPr lang="en-US" dirty="0" err="1"/>
              <a:t>Acf</a:t>
            </a:r>
            <a:r>
              <a:rPr lang="en-US" dirty="0"/>
              <a:t> is used to identify the order of autocorrelation model And </a:t>
            </a:r>
            <a:r>
              <a:rPr lang="en-US" dirty="0" err="1"/>
              <a:t>pacf</a:t>
            </a:r>
            <a:r>
              <a:rPr lang="en-US" dirty="0"/>
              <a:t> is used to identify the order of a moving average model </a:t>
            </a:r>
            <a:r>
              <a:rPr lang="en-US" dirty="0" err="1"/>
              <a:t>Baki</a:t>
            </a:r>
            <a:r>
              <a:rPr lang="en-US" dirty="0"/>
              <a:t> same ARMA model er </a:t>
            </a:r>
            <a:r>
              <a:rPr lang="en-US" dirty="0" err="1"/>
              <a:t>tuku</a:t>
            </a:r>
            <a:r>
              <a:rPr lang="en-US" dirty="0"/>
              <a:t> pore </a:t>
            </a:r>
            <a:r>
              <a:rPr lang="en-US" dirty="0" err="1"/>
              <a:t>dibi</a:t>
            </a:r>
            <a:endParaRPr lang="en-IN" dirty="0"/>
          </a:p>
        </p:txBody>
      </p:sp>
      <p:sp>
        <p:nvSpPr>
          <p:cNvPr id="4" name="Slide Number Placeholder 3"/>
          <p:cNvSpPr>
            <a:spLocks noGrp="1"/>
          </p:cNvSpPr>
          <p:nvPr>
            <p:ph type="sldNum" sz="quarter" idx="5"/>
          </p:nvPr>
        </p:nvSpPr>
        <p:spPr/>
        <p:txBody>
          <a:bodyPr/>
          <a:lstStyle/>
          <a:p>
            <a:fld id="{79230CFA-805A-4FD3-B3A0-DAAA5993DA17}" type="slidenum">
              <a:rPr lang="en-US" noProof="0" smtClean="0"/>
              <a:t>22</a:t>
            </a:fld>
            <a:endParaRPr lang="en-US" noProof="0" dirty="0"/>
          </a:p>
        </p:txBody>
      </p:sp>
    </p:spTree>
    <p:extLst>
      <p:ext uri="{BB962C8B-B14F-4D97-AF65-F5344CB8AC3E}">
        <p14:creationId xmlns:p14="http://schemas.microsoft.com/office/powerpoint/2010/main" val="28622362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HERE IS THE ACF PLOTS</a:t>
            </a:r>
          </a:p>
          <a:p>
            <a:endParaRPr lang="en-IN" dirty="0"/>
          </a:p>
        </p:txBody>
      </p:sp>
      <p:sp>
        <p:nvSpPr>
          <p:cNvPr id="4" name="Slide Number Placeholder 3"/>
          <p:cNvSpPr>
            <a:spLocks noGrp="1"/>
          </p:cNvSpPr>
          <p:nvPr>
            <p:ph type="sldNum" sz="quarter" idx="5"/>
          </p:nvPr>
        </p:nvSpPr>
        <p:spPr/>
        <p:txBody>
          <a:bodyPr/>
          <a:lstStyle/>
          <a:p>
            <a:fld id="{79230CFA-805A-4FD3-B3A0-DAAA5993DA17}" type="slidenum">
              <a:rPr lang="en-US" noProof="0" smtClean="0"/>
              <a:t>23</a:t>
            </a:fld>
            <a:endParaRPr lang="en-US" noProof="0" dirty="0"/>
          </a:p>
        </p:txBody>
      </p:sp>
    </p:spTree>
    <p:extLst>
      <p:ext uri="{BB962C8B-B14F-4D97-AF65-F5344CB8AC3E}">
        <p14:creationId xmlns:p14="http://schemas.microsoft.com/office/powerpoint/2010/main" val="111303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references that we have used for the fulfilment of our project </a:t>
            </a:r>
          </a:p>
          <a:p>
            <a:endParaRPr lang="en-US" dirty="0"/>
          </a:p>
          <a:p>
            <a:endParaRPr lang="en-IN" dirty="0"/>
          </a:p>
        </p:txBody>
      </p:sp>
      <p:sp>
        <p:nvSpPr>
          <p:cNvPr id="4" name="Slide Number Placeholder 3"/>
          <p:cNvSpPr>
            <a:spLocks noGrp="1"/>
          </p:cNvSpPr>
          <p:nvPr>
            <p:ph type="sldNum" sz="quarter" idx="5"/>
          </p:nvPr>
        </p:nvSpPr>
        <p:spPr/>
        <p:txBody>
          <a:bodyPr/>
          <a:lstStyle/>
          <a:p>
            <a:fld id="{79230CFA-805A-4FD3-B3A0-DAAA5993DA17}" type="slidenum">
              <a:rPr lang="en-US" noProof="0" smtClean="0"/>
              <a:t>35</a:t>
            </a:fld>
            <a:endParaRPr lang="en-US" noProof="0" dirty="0"/>
          </a:p>
        </p:txBody>
      </p:sp>
    </p:spTree>
    <p:extLst>
      <p:ext uri="{BB962C8B-B14F-4D97-AF65-F5344CB8AC3E}">
        <p14:creationId xmlns:p14="http://schemas.microsoft.com/office/powerpoint/2010/main" val="1111460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of all these are the contents of my project</a:t>
            </a:r>
            <a:endParaRPr lang="en-IN" dirty="0"/>
          </a:p>
        </p:txBody>
      </p:sp>
      <p:sp>
        <p:nvSpPr>
          <p:cNvPr id="4" name="Slide Number Placeholder 3"/>
          <p:cNvSpPr>
            <a:spLocks noGrp="1"/>
          </p:cNvSpPr>
          <p:nvPr>
            <p:ph type="sldNum" sz="quarter" idx="5"/>
          </p:nvPr>
        </p:nvSpPr>
        <p:spPr/>
        <p:txBody>
          <a:bodyPr/>
          <a:lstStyle/>
          <a:p>
            <a:fld id="{79230CFA-805A-4FD3-B3A0-DAAA5993DA17}" type="slidenum">
              <a:rPr lang="en-US" noProof="0" smtClean="0"/>
              <a:t>2</a:t>
            </a:fld>
            <a:endParaRPr lang="en-US" noProof="0" dirty="0"/>
          </a:p>
        </p:txBody>
      </p:sp>
    </p:spTree>
    <p:extLst>
      <p:ext uri="{BB962C8B-B14F-4D97-AF65-F5344CB8AC3E}">
        <p14:creationId xmlns:p14="http://schemas.microsoft.com/office/powerpoint/2010/main" val="3425454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all know in India,  agriculture is the backbone of the economy,,</a:t>
            </a:r>
          </a:p>
          <a:p>
            <a:r>
              <a:rPr lang="en-US" dirty="0"/>
              <a:t>India has a diverse climate, which allows for two crop seasons , </a:t>
            </a:r>
            <a:r>
              <a:rPr lang="en-US" dirty="0" err="1"/>
              <a:t>i.e.Kharif</a:t>
            </a:r>
            <a:r>
              <a:rPr lang="en-US" dirty="0"/>
              <a:t> and rabi</a:t>
            </a:r>
            <a:endParaRPr lang="en-IN" dirty="0"/>
          </a:p>
        </p:txBody>
      </p:sp>
      <p:sp>
        <p:nvSpPr>
          <p:cNvPr id="4" name="Slide Number Placeholder 3"/>
          <p:cNvSpPr>
            <a:spLocks noGrp="1"/>
          </p:cNvSpPr>
          <p:nvPr>
            <p:ph type="sldNum" sz="quarter" idx="5"/>
          </p:nvPr>
        </p:nvSpPr>
        <p:spPr/>
        <p:txBody>
          <a:bodyPr/>
          <a:lstStyle/>
          <a:p>
            <a:fld id="{79230CFA-805A-4FD3-B3A0-DAAA5993DA17}" type="slidenum">
              <a:rPr lang="en-US" noProof="0" smtClean="0"/>
              <a:t>3</a:t>
            </a:fld>
            <a:endParaRPr lang="en-US" noProof="0" dirty="0"/>
          </a:p>
        </p:txBody>
      </p:sp>
    </p:spTree>
    <p:extLst>
      <p:ext uri="{BB962C8B-B14F-4D97-AF65-F5344CB8AC3E}">
        <p14:creationId xmlns:p14="http://schemas.microsoft.com/office/powerpoint/2010/main" val="1291552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 data is about ....kharif and rabi And here I have mentioned the data source from where I have collected my data</a:t>
            </a:r>
            <a:endParaRPr lang="en-IN" dirty="0"/>
          </a:p>
          <a:p>
            <a:endParaRPr lang="en-IN" dirty="0"/>
          </a:p>
        </p:txBody>
      </p:sp>
      <p:sp>
        <p:nvSpPr>
          <p:cNvPr id="4" name="Slide Number Placeholder 3"/>
          <p:cNvSpPr>
            <a:spLocks noGrp="1"/>
          </p:cNvSpPr>
          <p:nvPr>
            <p:ph type="sldNum" sz="quarter" idx="5"/>
          </p:nvPr>
        </p:nvSpPr>
        <p:spPr/>
        <p:txBody>
          <a:bodyPr/>
          <a:lstStyle/>
          <a:p>
            <a:fld id="{79230CFA-805A-4FD3-B3A0-DAAA5993DA17}" type="slidenum">
              <a:rPr lang="en-US" noProof="0" smtClean="0"/>
              <a:t>4</a:t>
            </a:fld>
            <a:endParaRPr lang="en-US" noProof="0" dirty="0"/>
          </a:p>
        </p:txBody>
      </p:sp>
    </p:spTree>
    <p:extLst>
      <p:ext uri="{BB962C8B-B14F-4D97-AF65-F5344CB8AC3E}">
        <p14:creationId xmlns:p14="http://schemas.microsoft.com/office/powerpoint/2010/main" val="1112246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9230CFA-805A-4FD3-B3A0-DAAA5993DA17}" type="slidenum">
              <a:rPr lang="en-US" noProof="0" smtClean="0"/>
              <a:t>5</a:t>
            </a:fld>
            <a:endParaRPr lang="en-US" noProof="0" dirty="0"/>
          </a:p>
        </p:txBody>
      </p:sp>
    </p:spTree>
    <p:extLst>
      <p:ext uri="{BB962C8B-B14F-4D97-AF65-F5344CB8AC3E}">
        <p14:creationId xmlns:p14="http://schemas.microsoft.com/office/powerpoint/2010/main" val="196143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 Here are the objectives of our presentation</a:t>
            </a:r>
            <a:endParaRPr lang="en-IN" dirty="0"/>
          </a:p>
        </p:txBody>
      </p:sp>
      <p:sp>
        <p:nvSpPr>
          <p:cNvPr id="4" name="Slide Number Placeholder 3"/>
          <p:cNvSpPr>
            <a:spLocks noGrp="1"/>
          </p:cNvSpPr>
          <p:nvPr>
            <p:ph type="sldNum" sz="quarter" idx="5"/>
          </p:nvPr>
        </p:nvSpPr>
        <p:spPr/>
        <p:txBody>
          <a:bodyPr/>
          <a:lstStyle/>
          <a:p>
            <a:fld id="{79230CFA-805A-4FD3-B3A0-DAAA5993DA17}" type="slidenum">
              <a:rPr lang="en-US" noProof="0" smtClean="0"/>
              <a:t>6</a:t>
            </a:fld>
            <a:endParaRPr lang="en-US" noProof="0" dirty="0"/>
          </a:p>
        </p:txBody>
      </p:sp>
    </p:spTree>
    <p:extLst>
      <p:ext uri="{BB962C8B-B14F-4D97-AF65-F5344CB8AC3E}">
        <p14:creationId xmlns:p14="http://schemas.microsoft.com/office/powerpoint/2010/main" val="26470813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Here we have prepared some graphical representation of the data ,like line diagram , bar diagram and pie chart </a:t>
            </a:r>
            <a:endParaRPr lang="en-IN" dirty="0"/>
          </a:p>
        </p:txBody>
      </p:sp>
      <p:sp>
        <p:nvSpPr>
          <p:cNvPr id="4" name="Slide Number Placeholder 3"/>
          <p:cNvSpPr>
            <a:spLocks noGrp="1"/>
          </p:cNvSpPr>
          <p:nvPr>
            <p:ph type="sldNum" sz="quarter" idx="5"/>
          </p:nvPr>
        </p:nvSpPr>
        <p:spPr/>
        <p:txBody>
          <a:bodyPr/>
          <a:lstStyle/>
          <a:p>
            <a:fld id="{79230CFA-805A-4FD3-B3A0-DAAA5993DA17}" type="slidenum">
              <a:rPr lang="en-US" noProof="0" smtClean="0"/>
              <a:t>7</a:t>
            </a:fld>
            <a:endParaRPr lang="en-US" noProof="0" dirty="0"/>
          </a:p>
        </p:txBody>
      </p:sp>
    </p:spTree>
    <p:extLst>
      <p:ext uri="{BB962C8B-B14F-4D97-AF65-F5344CB8AC3E}">
        <p14:creationId xmlns:p14="http://schemas.microsoft.com/office/powerpoint/2010/main" val="2662820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Here we have prepared two pie graphs ...first one shows the crop production in India ....which shows that .......The second one shows the crop productivity in India . Here we can see that .....</a:t>
            </a:r>
            <a:endParaRPr lang="en-IN" dirty="0"/>
          </a:p>
        </p:txBody>
      </p:sp>
      <p:sp>
        <p:nvSpPr>
          <p:cNvPr id="4" name="Slide Number Placeholder 3"/>
          <p:cNvSpPr>
            <a:spLocks noGrp="1"/>
          </p:cNvSpPr>
          <p:nvPr>
            <p:ph type="sldNum" sz="quarter" idx="5"/>
          </p:nvPr>
        </p:nvSpPr>
        <p:spPr/>
        <p:txBody>
          <a:bodyPr/>
          <a:lstStyle/>
          <a:p>
            <a:fld id="{79230CFA-805A-4FD3-B3A0-DAAA5993DA17}" type="slidenum">
              <a:rPr lang="en-US" noProof="0" smtClean="0"/>
              <a:t>13</a:t>
            </a:fld>
            <a:endParaRPr lang="en-US" noProof="0" dirty="0"/>
          </a:p>
        </p:txBody>
      </p:sp>
    </p:spTree>
    <p:extLst>
      <p:ext uri="{BB962C8B-B14F-4D97-AF65-F5344CB8AC3E}">
        <p14:creationId xmlns:p14="http://schemas.microsoft.com/office/powerpoint/2010/main" val="3730650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 Here we have used ADF test to test whether the given time series data is stationary or </a:t>
            </a:r>
            <a:r>
              <a:rPr lang="en-US" dirty="0" err="1"/>
              <a:t>not..and</a:t>
            </a:r>
            <a:r>
              <a:rPr lang="en-US" dirty="0"/>
              <a:t> it's applied to the following model</a:t>
            </a:r>
            <a:endParaRPr lang="en-IN" dirty="0"/>
          </a:p>
        </p:txBody>
      </p:sp>
      <p:sp>
        <p:nvSpPr>
          <p:cNvPr id="4" name="Slide Number Placeholder 3"/>
          <p:cNvSpPr>
            <a:spLocks noGrp="1"/>
          </p:cNvSpPr>
          <p:nvPr>
            <p:ph type="sldNum" sz="quarter" idx="5"/>
          </p:nvPr>
        </p:nvSpPr>
        <p:spPr/>
        <p:txBody>
          <a:bodyPr/>
          <a:lstStyle/>
          <a:p>
            <a:fld id="{79230CFA-805A-4FD3-B3A0-DAAA5993DA17}" type="slidenum">
              <a:rPr lang="en-US" noProof="0" smtClean="0"/>
              <a:t>14</a:t>
            </a:fld>
            <a:endParaRPr lang="en-US" noProof="0" dirty="0"/>
          </a:p>
        </p:txBody>
      </p:sp>
    </p:spTree>
    <p:extLst>
      <p:ext uri="{BB962C8B-B14F-4D97-AF65-F5344CB8AC3E}">
        <p14:creationId xmlns:p14="http://schemas.microsoft.com/office/powerpoint/2010/main" val="174436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1099AB-ABB9-4706-9E38-357EC2AB403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a16="http://schemas.microsoft.com/office/drawing/2014/main" id="{73B47EE6-EDE6-4881-B456-B37D9C1ADE3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bg2"/>
                </a:solidFill>
              </a:defRPr>
            </a:lvl1pPr>
          </a:lstStyle>
          <a:p>
            <a:r>
              <a:rPr lang="en-US" noProof="0"/>
              <a:t>Click icon to add picture</a:t>
            </a:r>
            <a:endParaRPr lang="en-US" noProof="0" dirty="0"/>
          </a:p>
        </p:txBody>
      </p: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
        <p:nvSpPr>
          <p:cNvPr id="3" name="Subtitle 2" title="Subtitle">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tx1"/>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004501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7537" userDrawn="1">
          <p15:clr>
            <a:srgbClr val="FBAE40"/>
          </p15:clr>
        </p15:guide>
        <p15:guide id="3" pos="138" userDrawn="1">
          <p15:clr>
            <a:srgbClr val="FBAE40"/>
          </p15:clr>
        </p15:guide>
        <p15:guide id="4" orient="horz" pos="4178" userDrawn="1">
          <p15:clr>
            <a:srgbClr val="FBAE40"/>
          </p15:clr>
        </p15:guide>
        <p15:guide id="5" orient="horz" pos="142" userDrawn="1">
          <p15:clr>
            <a:srgbClr val="FBAE40"/>
          </p15:clr>
        </p15:guide>
        <p15:guide id="6" pos="2457" userDrawn="1">
          <p15:clr>
            <a:srgbClr val="FBAE40"/>
          </p15:clr>
        </p15:guide>
        <p15:guide id="7" pos="43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1099AB-ABB9-4706-9E38-357EC2AB403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
        <p:nvSpPr>
          <p:cNvPr id="3" name="Subtitle 2" title="Subtitle">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tx1"/>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0920470"/>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3B31A5E-1244-4689-B513-C78E3C4E53B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71D0E8AA-902F-440D-9C55-2A391C22396A}"/>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Parallelogram 16">
            <a:extLst>
              <a:ext uri="{FF2B5EF4-FFF2-40B4-BE49-F238E27FC236}">
                <a16:creationId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US" noProof="0"/>
              <a:t>Click To Edit Master Title Style</a:t>
            </a:r>
          </a:p>
        </p:txBody>
      </p:sp>
      <p:sp>
        <p:nvSpPr>
          <p:cNvPr id="101" name="Text Placeholder 2" title="Subtitle">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tx1"/>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21" name="Straight Connector 20">
            <a:extLst>
              <a:ext uri="{FF2B5EF4-FFF2-40B4-BE49-F238E27FC236}">
                <a16:creationId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26" name="Straight Connector 25">
            <a:extLst>
              <a:ext uri="{FF2B5EF4-FFF2-40B4-BE49-F238E27FC236}">
                <a16:creationId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289179159"/>
      </p:ext>
    </p:extLst>
  </p:cSld>
  <p:clrMapOvr>
    <a:masterClrMapping/>
  </p:clrMapOvr>
  <p:extLst>
    <p:ext uri="{DCECCB84-F9BA-43D5-87BE-67443E8EF086}">
      <p15:sldGuideLst xmlns:p15="http://schemas.microsoft.com/office/powerpoint/2012/main">
        <p15:guide id="1" orient="horz" pos="2183">
          <p15:clr>
            <a:srgbClr val="FBAE40"/>
          </p15:clr>
        </p15:guide>
        <p15:guide id="2" pos="3840">
          <p15:clr>
            <a:srgbClr val="FBAE40"/>
          </p15:clr>
        </p15:guide>
        <p15:guide id="3" pos="143">
          <p15:clr>
            <a:srgbClr val="FBAE40"/>
          </p15:clr>
        </p15:guide>
        <p15:guide id="4" orient="horz" pos="4170">
          <p15:clr>
            <a:srgbClr val="FBAE40"/>
          </p15:clr>
        </p15:guide>
        <p15:guide id="5" pos="7537">
          <p15:clr>
            <a:srgbClr val="FBAE40"/>
          </p15:clr>
        </p15:guide>
        <p15:guide id="6" orient="horz" pos="14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111EB29-9262-4594-8717-356AB3816AA6}"/>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a:t>Add a foofter</a:t>
            </a:r>
            <a:endParaRPr lang="en-US" noProof="0" dirty="0"/>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
        <p:nvSpPr>
          <p:cNvPr id="29" name="Content Placeholder 2">
            <a:extLst>
              <a:ext uri="{FF2B5EF4-FFF2-40B4-BE49-F238E27FC236}">
                <a16:creationId xmlns:a16="http://schemas.microsoft.com/office/drawing/2014/main" id="{1FAE0C34-9220-45F0-9FC2-9FE7C994E7BD}"/>
              </a:ext>
            </a:extLst>
          </p:cNvPr>
          <p:cNvSpPr>
            <a:spLocks noGrp="1"/>
          </p:cNvSpPr>
          <p:nvPr>
            <p:ph idx="1"/>
          </p:nvPr>
        </p:nvSpPr>
        <p:spPr>
          <a:xfrm>
            <a:off x="518678" y="1671924"/>
            <a:ext cx="10835122" cy="450503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0745963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111EB29-9262-4594-8717-356AB3816AA6}"/>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a:t>Add a foofter</a:t>
            </a:r>
            <a:endParaRPr lang="en-US" noProof="0" dirty="0"/>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
        <p:nvSpPr>
          <p:cNvPr id="14" name="Content Placeholder 2">
            <a:extLst>
              <a:ext uri="{FF2B5EF4-FFF2-40B4-BE49-F238E27FC236}">
                <a16:creationId xmlns:a16="http://schemas.microsoft.com/office/drawing/2014/main" id="{217F9213-0142-420B-A84D-C5627A0C81E4}"/>
              </a:ext>
            </a:extLst>
          </p:cNvPr>
          <p:cNvSpPr>
            <a:spLocks noGrp="1"/>
          </p:cNvSpPr>
          <p:nvPr>
            <p:ph sz="half" idx="1"/>
          </p:nvPr>
        </p:nvSpPr>
        <p:spPr>
          <a:xfrm>
            <a:off x="529687" y="1651044"/>
            <a:ext cx="5181600" cy="452591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a:extLst>
              <a:ext uri="{FF2B5EF4-FFF2-40B4-BE49-F238E27FC236}">
                <a16:creationId xmlns:a16="http://schemas.microsoft.com/office/drawing/2014/main" id="{8014328B-D576-4B5C-A4AE-CF98318929FE}"/>
              </a:ext>
            </a:extLst>
          </p:cNvPr>
          <p:cNvSpPr>
            <a:spLocks noGrp="1"/>
          </p:cNvSpPr>
          <p:nvPr>
            <p:ph sz="half" idx="2"/>
          </p:nvPr>
        </p:nvSpPr>
        <p:spPr>
          <a:xfrm>
            <a:off x="6172200" y="1651044"/>
            <a:ext cx="5181600" cy="4525919"/>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8473770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111EB29-9262-4594-8717-356AB3816AA6}"/>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a:t>Add a foofter</a:t>
            </a:r>
            <a:endParaRPr lang="en-US" noProof="0" dirty="0"/>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
        <p:nvSpPr>
          <p:cNvPr id="18" name="Text Placeholder 2">
            <a:extLst>
              <a:ext uri="{FF2B5EF4-FFF2-40B4-BE49-F238E27FC236}">
                <a16:creationId xmlns:a16="http://schemas.microsoft.com/office/drawing/2014/main" id="{82BFF385-445D-4DBB-9773-F99669415884}"/>
              </a:ext>
            </a:extLst>
          </p:cNvPr>
          <p:cNvSpPr>
            <a:spLocks noGrp="1"/>
          </p:cNvSpPr>
          <p:nvPr>
            <p:ph type="body" idx="1"/>
          </p:nvPr>
        </p:nvSpPr>
        <p:spPr>
          <a:xfrm>
            <a:off x="518678" y="1681163"/>
            <a:ext cx="5382501" cy="823912"/>
          </a:xfrm>
          <a:prstGeom prst="rect">
            <a:avLst/>
          </a:prstGeom>
        </p:spPr>
        <p:txBody>
          <a:bodyPr anchor="b"/>
          <a:lstStyle>
            <a:lvl1pPr marL="0" indent="0">
              <a:buNone/>
              <a:defRPr lang="en-US" b="1" dirty="0">
                <a:solidFill>
                  <a:schemeClr val="bg1"/>
                </a:solidFill>
              </a:defRPr>
            </a:lvl1pPr>
          </a:lstStyle>
          <a:p>
            <a:pPr marL="228600" lvl="0" indent="-228600"/>
            <a:r>
              <a:rPr lang="en-US" noProof="0"/>
              <a:t>Click to edit Master text styles</a:t>
            </a:r>
          </a:p>
        </p:txBody>
      </p:sp>
      <p:sp>
        <p:nvSpPr>
          <p:cNvPr id="20" name="Text Placeholder 4">
            <a:extLst>
              <a:ext uri="{FF2B5EF4-FFF2-40B4-BE49-F238E27FC236}">
                <a16:creationId xmlns:a16="http://schemas.microsoft.com/office/drawing/2014/main" id="{311B1CFE-1B35-4B5C-B40A-DC5ADF211B5C}"/>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Content Placeholder 5">
            <a:extLst>
              <a:ext uri="{FF2B5EF4-FFF2-40B4-BE49-F238E27FC236}">
                <a16:creationId xmlns:a16="http://schemas.microsoft.com/office/drawing/2014/main" id="{1CE840E8-D596-479D-AE97-E88F42DC1B13}"/>
              </a:ext>
            </a:extLst>
          </p:cNvPr>
          <p:cNvSpPr>
            <a:spLocks noGrp="1"/>
          </p:cNvSpPr>
          <p:nvPr>
            <p:ph sz="quarter" idx="4"/>
          </p:nvPr>
        </p:nvSpPr>
        <p:spPr>
          <a:xfrm>
            <a:off x="6172200" y="2505075"/>
            <a:ext cx="5183188" cy="36845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 name="Content Placeholder 3">
            <a:extLst>
              <a:ext uri="{FF2B5EF4-FFF2-40B4-BE49-F238E27FC236}">
                <a16:creationId xmlns:a16="http://schemas.microsoft.com/office/drawing/2014/main" id="{B9A68D25-B19E-4E84-B65D-596EE8382DAD}"/>
              </a:ext>
            </a:extLst>
          </p:cNvPr>
          <p:cNvSpPr>
            <a:spLocks noGrp="1"/>
          </p:cNvSpPr>
          <p:nvPr>
            <p:ph sz="half" idx="2"/>
          </p:nvPr>
        </p:nvSpPr>
        <p:spPr>
          <a:xfrm>
            <a:off x="518678" y="2505075"/>
            <a:ext cx="5391749" cy="3684588"/>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8606950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1099AB-ABB9-4706-9E38-357EC2AB403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anchor="b">
            <a:normAutofit/>
          </a:bodyPr>
          <a:lstStyle>
            <a:lvl1pPr marL="0" indent="0" algn="r">
              <a:buFont typeface="Arial" panose="020B0604020202020204" pitchFamily="34" charset="0"/>
              <a:buNone/>
              <a:defRPr sz="4300" b="1">
                <a:solidFill>
                  <a:schemeClr val="accent1"/>
                </a:solidFill>
              </a:defRPr>
            </a:lvl1pPr>
          </a:lstStyle>
          <a:p>
            <a:r>
              <a:rPr lang="en-US" noProof="0"/>
              <a:t>Click To Edit Master 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a:lstStyle>
            <a:lvl1pPr marL="0" indent="0" algn="r">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4" name="Content Placeholder 2">
            <a:extLst>
              <a:ext uri="{FF2B5EF4-FFF2-40B4-BE49-F238E27FC236}">
                <a16:creationId xmlns:a16="http://schemas.microsoft.com/office/drawing/2014/main" id="{C9A1E80C-1A76-4D3E-92A1-846866867DE1}"/>
              </a:ext>
            </a:extLst>
          </p:cNvPr>
          <p:cNvSpPr>
            <a:spLocks noGrp="1"/>
          </p:cNvSpPr>
          <p:nvPr>
            <p:ph idx="1"/>
          </p:nvPr>
        </p:nvSpPr>
        <p:spPr>
          <a:xfrm>
            <a:off x="6161316" y="2290713"/>
            <a:ext cx="5803672" cy="4341862"/>
          </a:xfrm>
          <a:prstGeom prst="rect">
            <a:avLst/>
          </a:prstGeo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700659753"/>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1099AB-ABB9-4706-9E38-357EC2AB403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anchor="b">
            <a:normAutofit/>
          </a:bodyPr>
          <a:lstStyle>
            <a:lvl1pPr marL="0" indent="0" algn="r">
              <a:buFont typeface="Arial" panose="020B0604020202020204" pitchFamily="34" charset="0"/>
              <a:buNone/>
              <a:defRPr sz="4300" b="1">
                <a:solidFill>
                  <a:schemeClr val="accent1"/>
                </a:solidFill>
              </a:defRPr>
            </a:lvl1pPr>
          </a:lstStyle>
          <a:p>
            <a:r>
              <a:rPr lang="en-US" noProof="0"/>
              <a:t>Click To Edit Master 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a:lstStyle>
            <a:lvl1pPr marL="0" indent="0" algn="r">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2" name="Picture Placeholder 2">
            <a:extLst>
              <a:ext uri="{FF2B5EF4-FFF2-40B4-BE49-F238E27FC236}">
                <a16:creationId xmlns:a16="http://schemas.microsoft.com/office/drawing/2014/main" id="{22728E0A-430E-4C6A-BF56-06FA8510F29F}"/>
              </a:ext>
            </a:extLst>
          </p:cNvPr>
          <p:cNvSpPr>
            <a:spLocks noGrp="1"/>
          </p:cNvSpPr>
          <p:nvPr>
            <p:ph type="pic" idx="1"/>
          </p:nvPr>
        </p:nvSpPr>
        <p:spPr>
          <a:xfrm>
            <a:off x="6249970" y="2271860"/>
            <a:ext cx="5715017" cy="4360714"/>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390840366"/>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7A5C384-78D0-4088-9411-AB6790574770}"/>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extBox 17">
            <a:extLst>
              <a:ext uri="{FF2B5EF4-FFF2-40B4-BE49-F238E27FC236}">
                <a16:creationId xmlns:a16="http://schemas.microsoft.com/office/drawing/2014/main" id="{CC52C5C1-EC33-44C1-9D54-A1058BBF1812}"/>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grpSp>
        <p:nvGrpSpPr>
          <p:cNvPr id="26" name="Group 25">
            <a:extLst>
              <a:ext uri="{FF2B5EF4-FFF2-40B4-BE49-F238E27FC236}">
                <a16:creationId xmlns:a16="http://schemas.microsoft.com/office/drawing/2014/main" id="{8A0030CD-8C9E-4AA5-8C5D-F9B2EDB7E17A}"/>
              </a:ext>
            </a:extLst>
          </p:cNvPr>
          <p:cNvGrpSpPr/>
          <p:nvPr userDrawn="1"/>
        </p:nvGrpSpPr>
        <p:grpSpPr>
          <a:xfrm flipH="1">
            <a:off x="7561328" y="0"/>
            <a:ext cx="4831840" cy="3541007"/>
            <a:chOff x="-192127" y="-2"/>
            <a:chExt cx="4831840" cy="3367272"/>
          </a:xfrm>
        </p:grpSpPr>
        <p:sp>
          <p:nvSpPr>
            <p:cNvPr id="27" name="Diagonal Stripe 26">
              <a:extLst>
                <a:ext uri="{FF2B5EF4-FFF2-40B4-BE49-F238E27FC236}">
                  <a16:creationId xmlns:a16="http://schemas.microsoft.com/office/drawing/2014/main" id="{872EE65E-EE50-4A3E-861E-1D6C241CB8EA}"/>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E76AD1EF-E06C-4D3C-9693-26844D01C83C}"/>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Parallelogram 28">
              <a:extLst>
                <a:ext uri="{FF2B5EF4-FFF2-40B4-BE49-F238E27FC236}">
                  <a16:creationId xmlns:a16="http://schemas.microsoft.com/office/drawing/2014/main" id="{57D44C42-44C0-420A-A125-9B1A979D4F56}"/>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Parallelogram 29">
            <a:extLst>
              <a:ext uri="{FF2B5EF4-FFF2-40B4-BE49-F238E27FC236}">
                <a16:creationId xmlns:a16="http://schemas.microsoft.com/office/drawing/2014/main" id="{406089BB-36DC-4E23-B215-527A8A18FCFB}"/>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578C43A6-50C6-704E-BADC-6D83BADE7316}"/>
              </a:ext>
            </a:extLst>
          </p:cNvPr>
          <p:cNvSpPr>
            <a:spLocks noGrp="1"/>
          </p:cNvSpPr>
          <p:nvPr>
            <p:ph type="ftr" sz="quarter" idx="10"/>
          </p:nvPr>
        </p:nvSpPr>
        <p:spPr/>
        <p:txBody>
          <a:bodyPr/>
          <a:lstStyle/>
          <a:p>
            <a:r>
              <a:rPr lang="en-US" noProof="0"/>
              <a:t>Add a foofter</a:t>
            </a:r>
            <a:endParaRPr lang="en-US" noProof="0" dirty="0"/>
          </a:p>
        </p:txBody>
      </p:sp>
      <p:sp>
        <p:nvSpPr>
          <p:cNvPr id="3" name="Slide Number Placeholder 2">
            <a:extLst>
              <a:ext uri="{FF2B5EF4-FFF2-40B4-BE49-F238E27FC236}">
                <a16:creationId xmlns:a16="http://schemas.microsoft.com/office/drawing/2014/main" id="{ED91439B-965F-3548-AF77-89501B24F600}"/>
              </a:ext>
            </a:extLst>
          </p:cNvPr>
          <p:cNvSpPr>
            <a:spLocks noGrp="1"/>
          </p:cNvSpPr>
          <p:nvPr>
            <p:ph type="sldNum" sz="quarter" idx="11"/>
          </p:nvPr>
        </p:nvSpPr>
        <p:spPr/>
        <p:txBody>
          <a:bodyPr/>
          <a:lstStyle/>
          <a:p>
            <a:fld id="{8699F50C-BE38-4BD0-BA84-9B090E1F2B9B}" type="slidenum">
              <a:rPr lang="en-US" noProof="0" smtClean="0"/>
              <a:t>‹#›</a:t>
            </a:fld>
            <a:endParaRPr lang="en-US" noProof="0" dirty="0"/>
          </a:p>
        </p:txBody>
      </p:sp>
    </p:spTree>
    <p:extLst>
      <p:ext uri="{BB962C8B-B14F-4D97-AF65-F5344CB8AC3E}">
        <p14:creationId xmlns:p14="http://schemas.microsoft.com/office/powerpoint/2010/main" val="3419906843"/>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5BB0367-1AFD-4191-AB6F-E9815D136F63}"/>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TextBox 20">
            <a:extLst>
              <a:ext uri="{FF2B5EF4-FFF2-40B4-BE49-F238E27FC236}">
                <a16:creationId xmlns:a16="http://schemas.microsoft.com/office/drawing/2014/main" id="{7E8A2C98-F26E-415A-B931-1B89CA46C1CF}"/>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grpSp>
        <p:nvGrpSpPr>
          <p:cNvPr id="27" name="Group 26">
            <a:extLst>
              <a:ext uri="{FF2B5EF4-FFF2-40B4-BE49-F238E27FC236}">
                <a16:creationId xmlns:a16="http://schemas.microsoft.com/office/drawing/2014/main" id="{1B2FB48C-0C70-4DBE-B904-A134B6644DD3}"/>
              </a:ext>
            </a:extLst>
          </p:cNvPr>
          <p:cNvGrpSpPr/>
          <p:nvPr userDrawn="1"/>
        </p:nvGrpSpPr>
        <p:grpSpPr>
          <a:xfrm flipH="1">
            <a:off x="7561328" y="0"/>
            <a:ext cx="4831840" cy="3541007"/>
            <a:chOff x="-192127" y="-2"/>
            <a:chExt cx="4831840" cy="3367272"/>
          </a:xfrm>
        </p:grpSpPr>
        <p:sp>
          <p:nvSpPr>
            <p:cNvPr id="28" name="Diagonal Stripe 27">
              <a:extLst>
                <a:ext uri="{FF2B5EF4-FFF2-40B4-BE49-F238E27FC236}">
                  <a16:creationId xmlns:a16="http://schemas.microsoft.com/office/drawing/2014/main" id="{4F2E2158-1E6E-4E0D-BDAB-B20041C73615}"/>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9" name="Straight Connector 28">
              <a:extLst>
                <a:ext uri="{FF2B5EF4-FFF2-40B4-BE49-F238E27FC236}">
                  <a16:creationId xmlns:a16="http://schemas.microsoft.com/office/drawing/2014/main" id="{626D62DB-3A5A-4DA1-BFA4-D9E58676E86A}"/>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F5A729A7-3A5C-405C-AE06-180E7529E477}"/>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1" name="Parallelogram 30">
            <a:extLst>
              <a:ext uri="{FF2B5EF4-FFF2-40B4-BE49-F238E27FC236}">
                <a16:creationId xmlns:a16="http://schemas.microsoft.com/office/drawing/2014/main" id="{41E23981-B12A-4AC3-A030-337BBBA5E45B}"/>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CB69A007-934D-7A4B-9EFA-82044EF4DC33}"/>
              </a:ext>
            </a:extLst>
          </p:cNvPr>
          <p:cNvSpPr>
            <a:spLocks noGrp="1"/>
          </p:cNvSpPr>
          <p:nvPr>
            <p:ph type="ftr" sz="quarter" idx="10"/>
          </p:nvPr>
        </p:nvSpPr>
        <p:spPr/>
        <p:txBody>
          <a:bodyPr/>
          <a:lstStyle/>
          <a:p>
            <a:r>
              <a:rPr lang="en-US" noProof="0"/>
              <a:t>Add a foofter</a:t>
            </a:r>
            <a:endParaRPr lang="en-US" noProof="0" dirty="0"/>
          </a:p>
        </p:txBody>
      </p:sp>
      <p:sp>
        <p:nvSpPr>
          <p:cNvPr id="3" name="Slide Number Placeholder 2">
            <a:extLst>
              <a:ext uri="{FF2B5EF4-FFF2-40B4-BE49-F238E27FC236}">
                <a16:creationId xmlns:a16="http://schemas.microsoft.com/office/drawing/2014/main" id="{5A154DC2-98C7-4D4B-A17A-AA4731217F17}"/>
              </a:ext>
            </a:extLst>
          </p:cNvPr>
          <p:cNvSpPr>
            <a:spLocks noGrp="1"/>
          </p:cNvSpPr>
          <p:nvPr>
            <p:ph type="sldNum" sz="quarter" idx="11"/>
          </p:nvPr>
        </p:nvSpPr>
        <p:spPr/>
        <p:txBody>
          <a:bodyPr/>
          <a:lstStyle/>
          <a:p>
            <a:fld id="{8699F50C-BE38-4BD0-BA84-9B090E1F2B9B}" type="slidenum">
              <a:rPr lang="en-US" noProof="0" smtClean="0"/>
              <a:t>‹#›</a:t>
            </a:fld>
            <a:endParaRPr lang="en-US" noProof="0" dirty="0"/>
          </a:p>
        </p:txBody>
      </p:sp>
      <p:sp>
        <p:nvSpPr>
          <p:cNvPr id="4" name="Title 3">
            <a:extLst>
              <a:ext uri="{FF2B5EF4-FFF2-40B4-BE49-F238E27FC236}">
                <a16:creationId xmlns:a16="http://schemas.microsoft.com/office/drawing/2014/main" id="{64D604A2-C574-42DB-B0C4-99715CAA10A7}"/>
              </a:ext>
            </a:extLst>
          </p:cNvPr>
          <p:cNvSpPr>
            <a:spLocks noGrp="1"/>
          </p:cNvSpPr>
          <p:nvPr>
            <p:ph type="title"/>
          </p:nvPr>
        </p:nvSpPr>
        <p:spPr>
          <a:xfrm>
            <a:off x="518678" y="209029"/>
            <a:ext cx="8330184" cy="1147968"/>
          </a:xfrm>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658419099"/>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5BB0367-1AFD-4191-AB6F-E9815D136F63}"/>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TextBox 20">
            <a:extLst>
              <a:ext uri="{FF2B5EF4-FFF2-40B4-BE49-F238E27FC236}">
                <a16:creationId xmlns:a16="http://schemas.microsoft.com/office/drawing/2014/main" id="{7E8A2C98-F26E-415A-B931-1B89CA46C1CF}"/>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grpSp>
        <p:nvGrpSpPr>
          <p:cNvPr id="27" name="Group 26">
            <a:extLst>
              <a:ext uri="{FF2B5EF4-FFF2-40B4-BE49-F238E27FC236}">
                <a16:creationId xmlns:a16="http://schemas.microsoft.com/office/drawing/2014/main" id="{1B2FB48C-0C70-4DBE-B904-A134B6644DD3}"/>
              </a:ext>
            </a:extLst>
          </p:cNvPr>
          <p:cNvGrpSpPr/>
          <p:nvPr userDrawn="1"/>
        </p:nvGrpSpPr>
        <p:grpSpPr>
          <a:xfrm flipH="1">
            <a:off x="7561328" y="0"/>
            <a:ext cx="4831840" cy="3541007"/>
            <a:chOff x="-192127" y="-2"/>
            <a:chExt cx="4831840" cy="3367272"/>
          </a:xfrm>
        </p:grpSpPr>
        <p:sp>
          <p:nvSpPr>
            <p:cNvPr id="28" name="Diagonal Stripe 27">
              <a:extLst>
                <a:ext uri="{FF2B5EF4-FFF2-40B4-BE49-F238E27FC236}">
                  <a16:creationId xmlns:a16="http://schemas.microsoft.com/office/drawing/2014/main" id="{4F2E2158-1E6E-4E0D-BDAB-B20041C73615}"/>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9" name="Straight Connector 28">
              <a:extLst>
                <a:ext uri="{FF2B5EF4-FFF2-40B4-BE49-F238E27FC236}">
                  <a16:creationId xmlns:a16="http://schemas.microsoft.com/office/drawing/2014/main" id="{626D62DB-3A5A-4DA1-BFA4-D9E58676E86A}"/>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F5A729A7-3A5C-405C-AE06-180E7529E477}"/>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1" name="Parallelogram 30">
            <a:extLst>
              <a:ext uri="{FF2B5EF4-FFF2-40B4-BE49-F238E27FC236}">
                <a16:creationId xmlns:a16="http://schemas.microsoft.com/office/drawing/2014/main" id="{41E23981-B12A-4AC3-A030-337BBBA5E45B}"/>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CB69A007-934D-7A4B-9EFA-82044EF4DC33}"/>
              </a:ext>
            </a:extLst>
          </p:cNvPr>
          <p:cNvSpPr>
            <a:spLocks noGrp="1"/>
          </p:cNvSpPr>
          <p:nvPr>
            <p:ph type="ftr" sz="quarter" idx="10"/>
          </p:nvPr>
        </p:nvSpPr>
        <p:spPr/>
        <p:txBody>
          <a:bodyPr/>
          <a:lstStyle/>
          <a:p>
            <a:r>
              <a:rPr lang="en-US" noProof="0"/>
              <a:t>Add a foofter</a:t>
            </a:r>
            <a:endParaRPr lang="en-US" noProof="0" dirty="0"/>
          </a:p>
        </p:txBody>
      </p:sp>
      <p:sp>
        <p:nvSpPr>
          <p:cNvPr id="3" name="Slide Number Placeholder 2">
            <a:extLst>
              <a:ext uri="{FF2B5EF4-FFF2-40B4-BE49-F238E27FC236}">
                <a16:creationId xmlns:a16="http://schemas.microsoft.com/office/drawing/2014/main" id="{5A154DC2-98C7-4D4B-A17A-AA4731217F17}"/>
              </a:ext>
            </a:extLst>
          </p:cNvPr>
          <p:cNvSpPr>
            <a:spLocks noGrp="1"/>
          </p:cNvSpPr>
          <p:nvPr>
            <p:ph type="sldNum" sz="quarter" idx="11"/>
          </p:nvPr>
        </p:nvSpPr>
        <p:spPr/>
        <p:txBody>
          <a:bodyPr/>
          <a:lstStyle/>
          <a:p>
            <a:fld id="{8699F50C-BE38-4BD0-BA84-9B090E1F2B9B}" type="slidenum">
              <a:rPr lang="en-US" noProof="0" smtClean="0"/>
              <a:t>‹#›</a:t>
            </a:fld>
            <a:endParaRPr lang="en-US" noProof="0" dirty="0"/>
          </a:p>
        </p:txBody>
      </p:sp>
      <p:sp>
        <p:nvSpPr>
          <p:cNvPr id="4" name="Title 3">
            <a:extLst>
              <a:ext uri="{FF2B5EF4-FFF2-40B4-BE49-F238E27FC236}">
                <a16:creationId xmlns:a16="http://schemas.microsoft.com/office/drawing/2014/main" id="{64D604A2-C574-42DB-B0C4-99715CAA10A7}"/>
              </a:ext>
            </a:extLst>
          </p:cNvPr>
          <p:cNvSpPr>
            <a:spLocks noGrp="1"/>
          </p:cNvSpPr>
          <p:nvPr>
            <p:ph type="title"/>
          </p:nvPr>
        </p:nvSpPr>
        <p:spPr>
          <a:xfrm>
            <a:off x="518678" y="209029"/>
            <a:ext cx="8330184" cy="1147968"/>
          </a:xfrm>
        </p:spPr>
        <p:txBody>
          <a:bodyPr/>
          <a:lstStyle>
            <a:lvl1pPr>
              <a:defRPr>
                <a:solidFill>
                  <a:schemeClr val="bg1"/>
                </a:solidFill>
              </a:defRPr>
            </a:lvl1pPr>
          </a:lstStyle>
          <a:p>
            <a:r>
              <a:rPr lang="en-US" noProof="0"/>
              <a:t>Click to edit Master title style</a:t>
            </a:r>
          </a:p>
        </p:txBody>
      </p:sp>
      <p:sp>
        <p:nvSpPr>
          <p:cNvPr id="6" name="Text Placeholder 5">
            <a:extLst>
              <a:ext uri="{FF2B5EF4-FFF2-40B4-BE49-F238E27FC236}">
                <a16:creationId xmlns:a16="http://schemas.microsoft.com/office/drawing/2014/main" id="{C0A2D954-332B-47D0-BE9F-0F2BDE7795D8}"/>
              </a:ext>
            </a:extLst>
          </p:cNvPr>
          <p:cNvSpPr>
            <a:spLocks noGrp="1"/>
          </p:cNvSpPr>
          <p:nvPr>
            <p:ph type="body" sz="quarter" idx="12"/>
          </p:nvPr>
        </p:nvSpPr>
        <p:spPr>
          <a:xfrm>
            <a:off x="1526131" y="1979613"/>
            <a:ext cx="9139738" cy="2898775"/>
          </a:xfrm>
          <a:prstGeom prst="rect">
            <a:avLst/>
          </a:prstGeom>
        </p:spPr>
        <p:txBody>
          <a:bodyPr anchor="ctr"/>
          <a:lstStyle>
            <a:lvl1pPr marL="0" indent="0" algn="ctr">
              <a:buNone/>
              <a:defRPr sz="6000">
                <a:solidFill>
                  <a:schemeClr val="bg1"/>
                </a:solidFill>
              </a:defRPr>
            </a:lvl1pPr>
            <a:lvl2pPr marL="457200" indent="0">
              <a:buNone/>
              <a:defRPr/>
            </a:lvl2pPr>
          </a:lstStyle>
          <a:p>
            <a:pPr lvl="0"/>
            <a:r>
              <a:rPr lang="en-US" noProof="0"/>
              <a:t>Click to edit Master text styles</a:t>
            </a:r>
          </a:p>
        </p:txBody>
      </p:sp>
    </p:spTree>
    <p:extLst>
      <p:ext uri="{BB962C8B-B14F-4D97-AF65-F5344CB8AC3E}">
        <p14:creationId xmlns:p14="http://schemas.microsoft.com/office/powerpoint/2010/main" val="665340804"/>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3B31A5E-1244-4689-B513-C78E3C4E53B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71D0E8AA-902F-440D-9C55-2A391C22396A}"/>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Parallelogram 16">
            <a:extLst>
              <a:ext uri="{FF2B5EF4-FFF2-40B4-BE49-F238E27FC236}">
                <a16:creationId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US" noProof="0"/>
              <a:t>Click To Edit Master Title Style</a:t>
            </a:r>
          </a:p>
        </p:txBody>
      </p:sp>
      <p:sp>
        <p:nvSpPr>
          <p:cNvPr id="101" name="Text Placeholder 2" title="Subtitle">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tx1"/>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21" name="Straight Connector 20">
            <a:extLst>
              <a:ext uri="{FF2B5EF4-FFF2-40B4-BE49-F238E27FC236}">
                <a16:creationId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26" name="Straight Connector 25">
            <a:extLst>
              <a:ext uri="{FF2B5EF4-FFF2-40B4-BE49-F238E27FC236}">
                <a16:creationId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7" name="Picture Placeholder 26">
            <a:extLst>
              <a:ext uri="{FF2B5EF4-FFF2-40B4-BE49-F238E27FC236}">
                <a16:creationId xmlns:a16="http://schemas.microsoft.com/office/drawing/2014/main" id="{95572AA9-EFAE-4771-B1EE-47E36117377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bg2"/>
                </a:solidFill>
              </a:defRPr>
            </a:lvl1pPr>
          </a:lstStyle>
          <a:p>
            <a:r>
              <a:rPr lang="en-US" noProof="0"/>
              <a:t>Click icon to add picture</a:t>
            </a:r>
            <a:endParaRPr lang="en-US" noProof="0" dirty="0"/>
          </a:p>
        </p:txBody>
      </p:sp>
      <p:cxnSp>
        <p:nvCxnSpPr>
          <p:cNvPr id="16" name="Straight Connector 15">
            <a:extLst>
              <a:ext uri="{FF2B5EF4-FFF2-40B4-BE49-F238E27FC236}">
                <a16:creationId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23998309"/>
      </p:ext>
    </p:extLst>
  </p:cSld>
  <p:clrMapOvr>
    <a:masterClrMapping/>
  </p:clrMapOvr>
  <p:extLst>
    <p:ext uri="{DCECCB84-F9BA-43D5-87BE-67443E8EF086}">
      <p15:sldGuideLst xmlns:p15="http://schemas.microsoft.com/office/powerpoint/2012/main">
        <p15:guide id="1" orient="horz" pos="2183">
          <p15:clr>
            <a:srgbClr val="FBAE40"/>
          </p15:clr>
        </p15:guide>
        <p15:guide id="2" pos="3840">
          <p15:clr>
            <a:srgbClr val="FBAE40"/>
          </p15:clr>
        </p15:guide>
        <p15:guide id="3" pos="143">
          <p15:clr>
            <a:srgbClr val="FBAE40"/>
          </p15:clr>
        </p15:guide>
        <p15:guide id="4" orient="horz" pos="4170">
          <p15:clr>
            <a:srgbClr val="FBAE40"/>
          </p15:clr>
        </p15:guide>
        <p15:guide id="5" pos="7537">
          <p15:clr>
            <a:srgbClr val="FBAE40"/>
          </p15:clr>
        </p15:guide>
        <p15:guide id="6" orient="horz" pos="14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AB3FE-9015-40FD-A870-D81B5A86A5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89184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Slide">
    <p:bg>
      <p:bgPr>
        <a:gradFill>
          <a:gsLst>
            <a:gs pos="20000">
              <a:schemeClr val="accent1"/>
            </a:gs>
            <a:gs pos="82000">
              <a:schemeClr val="accent2"/>
            </a:gs>
          </a:gsLst>
          <a:lin ang="19200000" scaled="0"/>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998848" y="3250228"/>
            <a:ext cx="6266329" cy="610820"/>
          </a:xfrm>
        </p:spPr>
        <p:txBody>
          <a:bodyPr anchor="b">
            <a:noAutofit/>
          </a:bodyPr>
          <a:lstStyle>
            <a:lvl1pPr algn="ctr">
              <a:defRPr lang="en-US" sz="8800" b="1" kern="1200" smtClean="0">
                <a:solidFill>
                  <a:schemeClr val="bg1"/>
                </a:solidFill>
                <a:latin typeface="Segoe UI Black" panose="020B0A02040204020203" pitchFamily="34" charset="0"/>
                <a:ea typeface="Segoe UI Black" panose="020B0A02040204020203" pitchFamily="34" charset="0"/>
                <a:cs typeface="+mj-cs"/>
              </a:defRPr>
            </a:lvl1pPr>
          </a:lstStyle>
          <a:p>
            <a:r>
              <a:rPr lang="en-US"/>
              <a:t>Click to edit Master title style</a:t>
            </a:r>
            <a:endParaRPr lang="en-US" dirty="0"/>
          </a:p>
        </p:txBody>
      </p:sp>
      <p:sp>
        <p:nvSpPr>
          <p:cNvPr id="3" name="Subtitle 2"/>
          <p:cNvSpPr>
            <a:spLocks noGrp="1"/>
          </p:cNvSpPr>
          <p:nvPr>
            <p:ph type="subTitle" idx="1"/>
          </p:nvPr>
        </p:nvSpPr>
        <p:spPr>
          <a:xfrm>
            <a:off x="3005240" y="4104720"/>
            <a:ext cx="6284870" cy="764440"/>
          </a:xfrm>
        </p:spPr>
        <p:txBody>
          <a:bodyPr>
            <a:normAutofit/>
          </a:bodyPr>
          <a:lstStyle>
            <a:lvl1pPr marL="0" indent="0" algn="ctr">
              <a:buNone/>
              <a:defRPr lang="en-US" sz="3200" kern="1200" smtClean="0">
                <a:solidFill>
                  <a:schemeClr val="bg1"/>
                </a:solidFill>
                <a:latin typeface="Segoe UI Light" panose="020B0502040204020203" pitchFamily="34" charset="0"/>
                <a:ea typeface="+mj-ea"/>
                <a:cs typeface="Segoe UI Light" panose="020B0502040204020203" pitchFamily="34" charset="0"/>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endParaRPr lang="en-US" dirty="0"/>
          </a:p>
        </p:txBody>
      </p:sp>
      <p:sp>
        <p:nvSpPr>
          <p:cNvPr id="66" name="Freeform 6">
            <a:extLst>
              <a:ext uri="{FF2B5EF4-FFF2-40B4-BE49-F238E27FC236}">
                <a16:creationId xmlns:a16="http://schemas.microsoft.com/office/drawing/2014/main" id="{A5DBC3AD-5DFC-48AC-ADB1-D273A6A1F1D5}"/>
              </a:ext>
            </a:extLst>
          </p:cNvPr>
          <p:cNvSpPr>
            <a:spLocks/>
          </p:cNvSpPr>
          <p:nvPr userDrawn="1"/>
        </p:nvSpPr>
        <p:spPr bwMode="auto">
          <a:xfrm>
            <a:off x="1872151" y="4764"/>
            <a:ext cx="8647777" cy="3544887"/>
          </a:xfrm>
          <a:custGeom>
            <a:avLst/>
            <a:gdLst>
              <a:gd name="T0" fmla="*/ 1914 w 1914"/>
              <a:gd name="T1" fmla="*/ 0 h 784"/>
              <a:gd name="T2" fmla="*/ 0 w 1914"/>
              <a:gd name="T3" fmla="*/ 0 h 784"/>
              <a:gd name="T4" fmla="*/ 1914 w 1914"/>
              <a:gd name="T5" fmla="*/ 0 h 784"/>
            </a:gdLst>
            <a:ahLst/>
            <a:cxnLst>
              <a:cxn ang="0">
                <a:pos x="T0" y="T1"/>
              </a:cxn>
              <a:cxn ang="0">
                <a:pos x="T2" y="T3"/>
              </a:cxn>
              <a:cxn ang="0">
                <a:pos x="T4" y="T5"/>
              </a:cxn>
            </a:cxnLst>
            <a:rect l="0" t="0" r="r" b="b"/>
            <a:pathLst>
              <a:path w="1914" h="784">
                <a:moveTo>
                  <a:pt x="1914" y="0"/>
                </a:moveTo>
                <a:cubicBezTo>
                  <a:pt x="0" y="0"/>
                  <a:pt x="0" y="0"/>
                  <a:pt x="0" y="0"/>
                </a:cubicBezTo>
                <a:cubicBezTo>
                  <a:pt x="237" y="260"/>
                  <a:pt x="900" y="784"/>
                  <a:pt x="1914" y="0"/>
                </a:cubicBezTo>
                <a:close/>
              </a:path>
            </a:pathLst>
          </a:custGeom>
          <a:gradFill flip="none" rotWithShape="1">
            <a:gsLst>
              <a:gs pos="0">
                <a:schemeClr val="accent1">
                  <a:lumMod val="75000"/>
                </a:schemeClr>
              </a:gs>
              <a:gs pos="85000">
                <a:schemeClr val="accent2"/>
              </a:gs>
            </a:gsLst>
            <a:lin ang="0" scaled="1"/>
            <a:tileRect/>
          </a:gradFill>
          <a:ln w="9525">
            <a:noFill/>
            <a:round/>
            <a:headEnd/>
            <a:tailEnd/>
          </a:ln>
          <a:effectLst>
            <a:outerShdw blurRad="889000" dist="38100" dir="5400000" algn="ctr" rotWithShape="0">
              <a:prstClr val="black">
                <a:alpha val="80000"/>
              </a:prstClr>
            </a:outerShdw>
          </a:effectLst>
        </p:spPr>
        <p:txBody>
          <a:bodyPr vert="horz" wrap="square" lIns="91440" tIns="45720" rIns="91440" bIns="45720" numCol="1" anchor="t" anchorCtr="0" compatLnSpc="1">
            <a:prstTxWarp prst="textNoShape">
              <a:avLst/>
            </a:prstTxWarp>
          </a:bodyPr>
          <a:lstStyle/>
          <a:p>
            <a:endParaRPr lang="en-IN" sz="1800"/>
          </a:p>
        </p:txBody>
      </p:sp>
      <p:sp>
        <p:nvSpPr>
          <p:cNvPr id="67" name="Freeform 7">
            <a:extLst>
              <a:ext uri="{FF2B5EF4-FFF2-40B4-BE49-F238E27FC236}">
                <a16:creationId xmlns:a16="http://schemas.microsoft.com/office/drawing/2014/main" id="{A8C8E9F4-51E5-430C-9364-5ED4829ECE71}"/>
              </a:ext>
            </a:extLst>
          </p:cNvPr>
          <p:cNvSpPr>
            <a:spLocks/>
          </p:cNvSpPr>
          <p:nvPr userDrawn="1"/>
        </p:nvSpPr>
        <p:spPr bwMode="auto">
          <a:xfrm>
            <a:off x="6352" y="2857500"/>
            <a:ext cx="1414831" cy="1604962"/>
          </a:xfrm>
          <a:custGeom>
            <a:avLst/>
            <a:gdLst>
              <a:gd name="T0" fmla="*/ 167 w 313"/>
              <a:gd name="T1" fmla="*/ 69 h 355"/>
              <a:gd name="T2" fmla="*/ 0 w 313"/>
              <a:gd name="T3" fmla="*/ 0 h 355"/>
              <a:gd name="T4" fmla="*/ 0 w 313"/>
              <a:gd name="T5" fmla="*/ 355 h 355"/>
              <a:gd name="T6" fmla="*/ 167 w 313"/>
              <a:gd name="T7" fmla="*/ 69 h 355"/>
            </a:gdLst>
            <a:ahLst/>
            <a:cxnLst>
              <a:cxn ang="0">
                <a:pos x="T0" y="T1"/>
              </a:cxn>
              <a:cxn ang="0">
                <a:pos x="T2" y="T3"/>
              </a:cxn>
              <a:cxn ang="0">
                <a:pos x="T4" y="T5"/>
              </a:cxn>
              <a:cxn ang="0">
                <a:pos x="T6" y="T7"/>
              </a:cxn>
            </a:cxnLst>
            <a:rect l="0" t="0" r="r" b="b"/>
            <a:pathLst>
              <a:path w="313" h="355">
                <a:moveTo>
                  <a:pt x="167" y="69"/>
                </a:moveTo>
                <a:cubicBezTo>
                  <a:pt x="113" y="38"/>
                  <a:pt x="46" y="14"/>
                  <a:pt x="0" y="0"/>
                </a:cubicBezTo>
                <a:cubicBezTo>
                  <a:pt x="0" y="355"/>
                  <a:pt x="0" y="355"/>
                  <a:pt x="0" y="355"/>
                </a:cubicBezTo>
                <a:cubicBezTo>
                  <a:pt x="313" y="249"/>
                  <a:pt x="261" y="124"/>
                  <a:pt x="167" y="69"/>
                </a:cubicBezTo>
                <a:close/>
              </a:path>
            </a:pathLst>
          </a:custGeom>
          <a:solidFill>
            <a:schemeClr val="accent1"/>
          </a:solidFill>
          <a:ln w="9525">
            <a:noFill/>
            <a:round/>
            <a:headEnd/>
            <a:tailEnd/>
          </a:ln>
          <a:effectLst>
            <a:outerShdw blurRad="889000" dist="38100" algn="l" rotWithShape="0">
              <a:prstClr val="black">
                <a:alpha val="80000"/>
              </a:prstClr>
            </a:outerShdw>
          </a:effectLst>
        </p:spPr>
        <p:txBody>
          <a:bodyPr vert="horz" wrap="square" lIns="91440" tIns="45720" rIns="91440" bIns="45720" numCol="1" anchor="t" anchorCtr="0" compatLnSpc="1">
            <a:prstTxWarp prst="textNoShape">
              <a:avLst/>
            </a:prstTxWarp>
          </a:bodyPr>
          <a:lstStyle/>
          <a:p>
            <a:endParaRPr lang="en-IN" sz="1800"/>
          </a:p>
        </p:txBody>
      </p:sp>
      <p:sp>
        <p:nvSpPr>
          <p:cNvPr id="68" name="Freeform 8">
            <a:extLst>
              <a:ext uri="{FF2B5EF4-FFF2-40B4-BE49-F238E27FC236}">
                <a16:creationId xmlns:a16="http://schemas.microsoft.com/office/drawing/2014/main" id="{78E875EC-A76E-4308-B90C-C46F954894D5}"/>
              </a:ext>
            </a:extLst>
          </p:cNvPr>
          <p:cNvSpPr>
            <a:spLocks/>
          </p:cNvSpPr>
          <p:nvPr userDrawn="1"/>
        </p:nvSpPr>
        <p:spPr bwMode="auto">
          <a:xfrm>
            <a:off x="2378695" y="4856163"/>
            <a:ext cx="9090805" cy="2011362"/>
          </a:xfrm>
          <a:custGeom>
            <a:avLst/>
            <a:gdLst>
              <a:gd name="T0" fmla="*/ 1644 w 2012"/>
              <a:gd name="T1" fmla="*/ 76 h 445"/>
              <a:gd name="T2" fmla="*/ 908 w 2012"/>
              <a:gd name="T3" fmla="*/ 296 h 445"/>
              <a:gd name="T4" fmla="*/ 390 w 2012"/>
              <a:gd name="T5" fmla="*/ 267 h 445"/>
              <a:gd name="T6" fmla="*/ 0 w 2012"/>
              <a:gd name="T7" fmla="*/ 445 h 445"/>
              <a:gd name="T8" fmla="*/ 1852 w 2012"/>
              <a:gd name="T9" fmla="*/ 445 h 445"/>
              <a:gd name="T10" fmla="*/ 1990 w 2012"/>
              <a:gd name="T11" fmla="*/ 147 h 445"/>
              <a:gd name="T12" fmla="*/ 1644 w 2012"/>
              <a:gd name="T13" fmla="*/ 76 h 445"/>
            </a:gdLst>
            <a:ahLst/>
            <a:cxnLst>
              <a:cxn ang="0">
                <a:pos x="T0" y="T1"/>
              </a:cxn>
              <a:cxn ang="0">
                <a:pos x="T2" y="T3"/>
              </a:cxn>
              <a:cxn ang="0">
                <a:pos x="T4" y="T5"/>
              </a:cxn>
              <a:cxn ang="0">
                <a:pos x="T6" y="T7"/>
              </a:cxn>
              <a:cxn ang="0">
                <a:pos x="T8" y="T9"/>
              </a:cxn>
              <a:cxn ang="0">
                <a:pos x="T10" y="T11"/>
              </a:cxn>
              <a:cxn ang="0">
                <a:pos x="T12" y="T13"/>
              </a:cxn>
            </a:cxnLst>
            <a:rect l="0" t="0" r="r" b="b"/>
            <a:pathLst>
              <a:path w="2012" h="445">
                <a:moveTo>
                  <a:pt x="1644" y="76"/>
                </a:moveTo>
                <a:cubicBezTo>
                  <a:pt x="1438" y="151"/>
                  <a:pt x="1238" y="267"/>
                  <a:pt x="908" y="296"/>
                </a:cubicBezTo>
                <a:cubicBezTo>
                  <a:pt x="577" y="325"/>
                  <a:pt x="582" y="219"/>
                  <a:pt x="390" y="267"/>
                </a:cubicBezTo>
                <a:cubicBezTo>
                  <a:pt x="239" y="305"/>
                  <a:pt x="66" y="404"/>
                  <a:pt x="0" y="445"/>
                </a:cubicBezTo>
                <a:cubicBezTo>
                  <a:pt x="1852" y="445"/>
                  <a:pt x="1852" y="445"/>
                  <a:pt x="1852" y="445"/>
                </a:cubicBezTo>
                <a:cubicBezTo>
                  <a:pt x="1899" y="373"/>
                  <a:pt x="1976" y="246"/>
                  <a:pt x="1990" y="147"/>
                </a:cubicBezTo>
                <a:cubicBezTo>
                  <a:pt x="2012" y="3"/>
                  <a:pt x="1849" y="0"/>
                  <a:pt x="1644" y="76"/>
                </a:cubicBezTo>
                <a:close/>
              </a:path>
            </a:pathLst>
          </a:custGeom>
          <a:gradFill>
            <a:gsLst>
              <a:gs pos="0">
                <a:schemeClr val="accent1"/>
              </a:gs>
              <a:gs pos="86000">
                <a:schemeClr val="accent2"/>
              </a:gs>
            </a:gsLst>
            <a:lin ang="18900000" scaled="1"/>
          </a:gradFill>
          <a:ln w="9525">
            <a:noFill/>
            <a:round/>
            <a:headEnd/>
            <a:tailEnd/>
          </a:ln>
          <a:effectLst>
            <a:outerShdw blurRad="889000" dist="38100" dir="5400000" algn="ctr" rotWithShape="0">
              <a:prstClr val="black">
                <a:alpha val="80000"/>
              </a:prstClr>
            </a:outerShdw>
          </a:effectLst>
        </p:spPr>
        <p:txBody>
          <a:bodyPr vert="horz" wrap="square" lIns="91440" tIns="45720" rIns="91440" bIns="45720" numCol="1" anchor="t" anchorCtr="0" compatLnSpc="1">
            <a:prstTxWarp prst="textNoShape">
              <a:avLst/>
            </a:prstTxWarp>
          </a:bodyPr>
          <a:lstStyle/>
          <a:p>
            <a:endParaRPr lang="en-IN" sz="1800"/>
          </a:p>
        </p:txBody>
      </p:sp>
      <p:sp>
        <p:nvSpPr>
          <p:cNvPr id="71" name="Freeform: Shape 70">
            <a:extLst>
              <a:ext uri="{FF2B5EF4-FFF2-40B4-BE49-F238E27FC236}">
                <a16:creationId xmlns:a16="http://schemas.microsoft.com/office/drawing/2014/main" id="{D307304A-1706-4014-99FB-90F617D38BD5}"/>
              </a:ext>
            </a:extLst>
          </p:cNvPr>
          <p:cNvSpPr/>
          <p:nvPr userDrawn="1"/>
        </p:nvSpPr>
        <p:spPr>
          <a:xfrm>
            <a:off x="2602702" y="1916831"/>
            <a:ext cx="6986595" cy="3384376"/>
          </a:xfrm>
          <a:custGeom>
            <a:avLst/>
            <a:gdLst>
              <a:gd name="connsiteX0" fmla="*/ 0 w 6984776"/>
              <a:gd name="connsiteY0" fmla="*/ 0 h 3384376"/>
              <a:gd name="connsiteX1" fmla="*/ 828092 w 6984776"/>
              <a:gd name="connsiteY1" fmla="*/ 0 h 3384376"/>
              <a:gd name="connsiteX2" fmla="*/ 828092 w 6984776"/>
              <a:gd name="connsiteY2" fmla="*/ 376243 h 3384376"/>
              <a:gd name="connsiteX3" fmla="*/ 6156684 w 6984776"/>
              <a:gd name="connsiteY3" fmla="*/ 376243 h 3384376"/>
              <a:gd name="connsiteX4" fmla="*/ 6156684 w 6984776"/>
              <a:gd name="connsiteY4" fmla="*/ 0 h 3384376"/>
              <a:gd name="connsiteX5" fmla="*/ 6984776 w 6984776"/>
              <a:gd name="connsiteY5" fmla="*/ 0 h 3384376"/>
              <a:gd name="connsiteX6" fmla="*/ 6984776 w 6984776"/>
              <a:gd name="connsiteY6" fmla="*/ 3384376 h 3384376"/>
              <a:gd name="connsiteX7" fmla="*/ 0 w 6984776"/>
              <a:gd name="connsiteY7" fmla="*/ 3384376 h 3384376"/>
              <a:gd name="connsiteX8" fmla="*/ 0 w 6984776"/>
              <a:gd name="connsiteY8" fmla="*/ 0 h 3384376"/>
              <a:gd name="connsiteX0" fmla="*/ 828092 w 6984776"/>
              <a:gd name="connsiteY0" fmla="*/ 376243 h 3384376"/>
              <a:gd name="connsiteX1" fmla="*/ 6156684 w 6984776"/>
              <a:gd name="connsiteY1" fmla="*/ 376243 h 3384376"/>
              <a:gd name="connsiteX2" fmla="*/ 6156684 w 6984776"/>
              <a:gd name="connsiteY2" fmla="*/ 0 h 3384376"/>
              <a:gd name="connsiteX3" fmla="*/ 6984776 w 6984776"/>
              <a:gd name="connsiteY3" fmla="*/ 0 h 3384376"/>
              <a:gd name="connsiteX4" fmla="*/ 6984776 w 6984776"/>
              <a:gd name="connsiteY4" fmla="*/ 3384376 h 3384376"/>
              <a:gd name="connsiteX5" fmla="*/ 0 w 6984776"/>
              <a:gd name="connsiteY5" fmla="*/ 3384376 h 3384376"/>
              <a:gd name="connsiteX6" fmla="*/ 0 w 6984776"/>
              <a:gd name="connsiteY6" fmla="*/ 0 h 3384376"/>
              <a:gd name="connsiteX7" fmla="*/ 828092 w 6984776"/>
              <a:gd name="connsiteY7" fmla="*/ 0 h 3384376"/>
              <a:gd name="connsiteX8" fmla="*/ 919532 w 6984776"/>
              <a:gd name="connsiteY8" fmla="*/ 467683 h 3384376"/>
              <a:gd name="connsiteX0" fmla="*/ 828092 w 6984776"/>
              <a:gd name="connsiteY0" fmla="*/ 376243 h 3384376"/>
              <a:gd name="connsiteX1" fmla="*/ 6156684 w 6984776"/>
              <a:gd name="connsiteY1" fmla="*/ 376243 h 3384376"/>
              <a:gd name="connsiteX2" fmla="*/ 6156684 w 6984776"/>
              <a:gd name="connsiteY2" fmla="*/ 0 h 3384376"/>
              <a:gd name="connsiteX3" fmla="*/ 6984776 w 6984776"/>
              <a:gd name="connsiteY3" fmla="*/ 0 h 3384376"/>
              <a:gd name="connsiteX4" fmla="*/ 6984776 w 6984776"/>
              <a:gd name="connsiteY4" fmla="*/ 3384376 h 3384376"/>
              <a:gd name="connsiteX5" fmla="*/ 0 w 6984776"/>
              <a:gd name="connsiteY5" fmla="*/ 3384376 h 3384376"/>
              <a:gd name="connsiteX6" fmla="*/ 0 w 6984776"/>
              <a:gd name="connsiteY6" fmla="*/ 0 h 3384376"/>
              <a:gd name="connsiteX7" fmla="*/ 828092 w 6984776"/>
              <a:gd name="connsiteY7" fmla="*/ 0 h 3384376"/>
              <a:gd name="connsiteX0" fmla="*/ 6156684 w 6984776"/>
              <a:gd name="connsiteY0" fmla="*/ 376243 h 3384376"/>
              <a:gd name="connsiteX1" fmla="*/ 6156684 w 6984776"/>
              <a:gd name="connsiteY1" fmla="*/ 0 h 3384376"/>
              <a:gd name="connsiteX2" fmla="*/ 6984776 w 6984776"/>
              <a:gd name="connsiteY2" fmla="*/ 0 h 3384376"/>
              <a:gd name="connsiteX3" fmla="*/ 6984776 w 6984776"/>
              <a:gd name="connsiteY3" fmla="*/ 3384376 h 3384376"/>
              <a:gd name="connsiteX4" fmla="*/ 0 w 6984776"/>
              <a:gd name="connsiteY4" fmla="*/ 3384376 h 3384376"/>
              <a:gd name="connsiteX5" fmla="*/ 0 w 6984776"/>
              <a:gd name="connsiteY5" fmla="*/ 0 h 3384376"/>
              <a:gd name="connsiteX6" fmla="*/ 828092 w 6984776"/>
              <a:gd name="connsiteY6" fmla="*/ 0 h 3384376"/>
              <a:gd name="connsiteX0" fmla="*/ 6156684 w 6984776"/>
              <a:gd name="connsiteY0" fmla="*/ 0 h 3384376"/>
              <a:gd name="connsiteX1" fmla="*/ 6984776 w 6984776"/>
              <a:gd name="connsiteY1" fmla="*/ 0 h 3384376"/>
              <a:gd name="connsiteX2" fmla="*/ 6984776 w 6984776"/>
              <a:gd name="connsiteY2" fmla="*/ 3384376 h 3384376"/>
              <a:gd name="connsiteX3" fmla="*/ 0 w 6984776"/>
              <a:gd name="connsiteY3" fmla="*/ 3384376 h 3384376"/>
              <a:gd name="connsiteX4" fmla="*/ 0 w 6984776"/>
              <a:gd name="connsiteY4" fmla="*/ 0 h 3384376"/>
              <a:gd name="connsiteX5" fmla="*/ 828092 w 6984776"/>
              <a:gd name="connsiteY5" fmla="*/ 0 h 338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4776" h="3384376">
                <a:moveTo>
                  <a:pt x="6156684" y="0"/>
                </a:moveTo>
                <a:lnTo>
                  <a:pt x="6984776" y="0"/>
                </a:lnTo>
                <a:lnTo>
                  <a:pt x="6984776" y="3384376"/>
                </a:lnTo>
                <a:lnTo>
                  <a:pt x="0" y="3384376"/>
                </a:lnTo>
                <a:lnTo>
                  <a:pt x="0" y="0"/>
                </a:lnTo>
                <a:lnTo>
                  <a:pt x="828092" y="0"/>
                </a:ln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800"/>
          </a:p>
        </p:txBody>
      </p:sp>
      <p:grpSp>
        <p:nvGrpSpPr>
          <p:cNvPr id="73" name="Group 72">
            <a:extLst>
              <a:ext uri="{FF2B5EF4-FFF2-40B4-BE49-F238E27FC236}">
                <a16:creationId xmlns:a16="http://schemas.microsoft.com/office/drawing/2014/main" id="{1DE0F29D-8DA8-4758-9AC1-017A6E2C5A86}"/>
              </a:ext>
            </a:extLst>
          </p:cNvPr>
          <p:cNvGrpSpPr/>
          <p:nvPr userDrawn="1"/>
        </p:nvGrpSpPr>
        <p:grpSpPr>
          <a:xfrm>
            <a:off x="405886" y="5517232"/>
            <a:ext cx="1222547" cy="894176"/>
            <a:chOff x="-1466428" y="980728"/>
            <a:chExt cx="1222229" cy="894176"/>
          </a:xfrm>
        </p:grpSpPr>
        <p:grpSp>
          <p:nvGrpSpPr>
            <p:cNvPr id="74" name="Group 73">
              <a:extLst>
                <a:ext uri="{FF2B5EF4-FFF2-40B4-BE49-F238E27FC236}">
                  <a16:creationId xmlns:a16="http://schemas.microsoft.com/office/drawing/2014/main" id="{959F34C5-E34B-4B29-BA64-4437BAE9EF30}"/>
                </a:ext>
              </a:extLst>
            </p:cNvPr>
            <p:cNvGrpSpPr/>
            <p:nvPr/>
          </p:nvGrpSpPr>
          <p:grpSpPr>
            <a:xfrm>
              <a:off x="-1466428" y="980728"/>
              <a:ext cx="1222228" cy="95622"/>
              <a:chOff x="-1466428" y="980728"/>
              <a:chExt cx="1222228" cy="95622"/>
            </a:xfrm>
          </p:grpSpPr>
          <p:sp>
            <p:nvSpPr>
              <p:cNvPr id="93" name="Oval 45">
                <a:extLst>
                  <a:ext uri="{FF2B5EF4-FFF2-40B4-BE49-F238E27FC236}">
                    <a16:creationId xmlns:a16="http://schemas.microsoft.com/office/drawing/2014/main" id="{A1D29989-6AE1-4128-A343-0E4C0D3494C0}"/>
                  </a:ext>
                </a:extLst>
              </p:cNvPr>
              <p:cNvSpPr>
                <a:spLocks noChangeArrowheads="1"/>
              </p:cNvSpPr>
              <p:nvPr/>
            </p:nvSpPr>
            <p:spPr bwMode="auto">
              <a:xfrm>
                <a:off x="-1466428" y="980728"/>
                <a:ext cx="92145" cy="9562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94" name="Oval 46">
                <a:extLst>
                  <a:ext uri="{FF2B5EF4-FFF2-40B4-BE49-F238E27FC236}">
                    <a16:creationId xmlns:a16="http://schemas.microsoft.com/office/drawing/2014/main" id="{15EE2013-14AB-4634-95D3-3F536D626815}"/>
                  </a:ext>
                </a:extLst>
              </p:cNvPr>
              <p:cNvSpPr>
                <a:spLocks noChangeArrowheads="1"/>
              </p:cNvSpPr>
              <p:nvPr/>
            </p:nvSpPr>
            <p:spPr bwMode="auto">
              <a:xfrm>
                <a:off x="-1183907" y="980728"/>
                <a:ext cx="93014" cy="9562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95" name="Oval 47">
                <a:extLst>
                  <a:ext uri="{FF2B5EF4-FFF2-40B4-BE49-F238E27FC236}">
                    <a16:creationId xmlns:a16="http://schemas.microsoft.com/office/drawing/2014/main" id="{86DE3AAD-8E4A-42D9-815E-AEB0F406D61A}"/>
                  </a:ext>
                </a:extLst>
              </p:cNvPr>
              <p:cNvSpPr>
                <a:spLocks noChangeArrowheads="1"/>
              </p:cNvSpPr>
              <p:nvPr/>
            </p:nvSpPr>
            <p:spPr bwMode="auto">
              <a:xfrm>
                <a:off x="-903125" y="980728"/>
                <a:ext cx="94753" cy="9562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96" name="Oval 48">
                <a:extLst>
                  <a:ext uri="{FF2B5EF4-FFF2-40B4-BE49-F238E27FC236}">
                    <a16:creationId xmlns:a16="http://schemas.microsoft.com/office/drawing/2014/main" id="{23669EB1-63ED-4AF9-8321-24384D6993D4}"/>
                  </a:ext>
                </a:extLst>
              </p:cNvPr>
              <p:cNvSpPr>
                <a:spLocks noChangeArrowheads="1"/>
              </p:cNvSpPr>
              <p:nvPr/>
            </p:nvSpPr>
            <p:spPr bwMode="auto">
              <a:xfrm>
                <a:off x="-619734" y="980728"/>
                <a:ext cx="94753" cy="9562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97" name="Oval 49">
                <a:extLst>
                  <a:ext uri="{FF2B5EF4-FFF2-40B4-BE49-F238E27FC236}">
                    <a16:creationId xmlns:a16="http://schemas.microsoft.com/office/drawing/2014/main" id="{AF03A283-7662-476C-8699-3BBBB564D6D5}"/>
                  </a:ext>
                </a:extLst>
              </p:cNvPr>
              <p:cNvSpPr>
                <a:spLocks noChangeArrowheads="1"/>
              </p:cNvSpPr>
              <p:nvPr/>
            </p:nvSpPr>
            <p:spPr bwMode="auto">
              <a:xfrm>
                <a:off x="-337214" y="980728"/>
                <a:ext cx="93014" cy="9562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grpSp>
        <p:grpSp>
          <p:nvGrpSpPr>
            <p:cNvPr id="75" name="Group 74">
              <a:extLst>
                <a:ext uri="{FF2B5EF4-FFF2-40B4-BE49-F238E27FC236}">
                  <a16:creationId xmlns:a16="http://schemas.microsoft.com/office/drawing/2014/main" id="{EA6BB85D-1DBF-4B77-BCD2-BCB6A1BA5C81}"/>
                </a:ext>
              </a:extLst>
            </p:cNvPr>
            <p:cNvGrpSpPr/>
            <p:nvPr/>
          </p:nvGrpSpPr>
          <p:grpSpPr>
            <a:xfrm>
              <a:off x="-1466428" y="1248651"/>
              <a:ext cx="1222228" cy="93015"/>
              <a:chOff x="-1466428" y="1236301"/>
              <a:chExt cx="1222228" cy="93015"/>
            </a:xfrm>
          </p:grpSpPr>
          <p:sp>
            <p:nvSpPr>
              <p:cNvPr id="88" name="Oval 55">
                <a:extLst>
                  <a:ext uri="{FF2B5EF4-FFF2-40B4-BE49-F238E27FC236}">
                    <a16:creationId xmlns:a16="http://schemas.microsoft.com/office/drawing/2014/main" id="{2FE4C48D-C56E-4C35-B084-6651101FEF1B}"/>
                  </a:ext>
                </a:extLst>
              </p:cNvPr>
              <p:cNvSpPr>
                <a:spLocks noChangeArrowheads="1"/>
              </p:cNvSpPr>
              <p:nvPr/>
            </p:nvSpPr>
            <p:spPr bwMode="auto">
              <a:xfrm>
                <a:off x="-1466428" y="1236301"/>
                <a:ext cx="92145" cy="930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89" name="Oval 56">
                <a:extLst>
                  <a:ext uri="{FF2B5EF4-FFF2-40B4-BE49-F238E27FC236}">
                    <a16:creationId xmlns:a16="http://schemas.microsoft.com/office/drawing/2014/main" id="{1433C7CC-70BC-4ECF-A3B0-037F5007D7C2}"/>
                  </a:ext>
                </a:extLst>
              </p:cNvPr>
              <p:cNvSpPr>
                <a:spLocks noChangeArrowheads="1"/>
              </p:cNvSpPr>
              <p:nvPr/>
            </p:nvSpPr>
            <p:spPr bwMode="auto">
              <a:xfrm>
                <a:off x="-1183907" y="1236301"/>
                <a:ext cx="93014" cy="930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90" name="Oval 57">
                <a:extLst>
                  <a:ext uri="{FF2B5EF4-FFF2-40B4-BE49-F238E27FC236}">
                    <a16:creationId xmlns:a16="http://schemas.microsoft.com/office/drawing/2014/main" id="{825E0B21-5D4D-4870-8E60-E88C212165FF}"/>
                  </a:ext>
                </a:extLst>
              </p:cNvPr>
              <p:cNvSpPr>
                <a:spLocks noChangeArrowheads="1"/>
              </p:cNvSpPr>
              <p:nvPr/>
            </p:nvSpPr>
            <p:spPr bwMode="auto">
              <a:xfrm>
                <a:off x="-903125" y="1236301"/>
                <a:ext cx="94753" cy="930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91" name="Oval 58">
                <a:extLst>
                  <a:ext uri="{FF2B5EF4-FFF2-40B4-BE49-F238E27FC236}">
                    <a16:creationId xmlns:a16="http://schemas.microsoft.com/office/drawing/2014/main" id="{1CF0A02E-20FD-4255-9111-78EF72E479A9}"/>
                  </a:ext>
                </a:extLst>
              </p:cNvPr>
              <p:cNvSpPr>
                <a:spLocks noChangeArrowheads="1"/>
              </p:cNvSpPr>
              <p:nvPr/>
            </p:nvSpPr>
            <p:spPr bwMode="auto">
              <a:xfrm>
                <a:off x="-619734" y="1236301"/>
                <a:ext cx="94753" cy="930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92" name="Oval 59">
                <a:extLst>
                  <a:ext uri="{FF2B5EF4-FFF2-40B4-BE49-F238E27FC236}">
                    <a16:creationId xmlns:a16="http://schemas.microsoft.com/office/drawing/2014/main" id="{0CD0C00F-C0C4-42F7-B6DC-48CC4A934CC5}"/>
                  </a:ext>
                </a:extLst>
              </p:cNvPr>
              <p:cNvSpPr>
                <a:spLocks noChangeArrowheads="1"/>
              </p:cNvSpPr>
              <p:nvPr/>
            </p:nvSpPr>
            <p:spPr bwMode="auto">
              <a:xfrm>
                <a:off x="-337214" y="1236301"/>
                <a:ext cx="93014" cy="930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grpSp>
        <p:grpSp>
          <p:nvGrpSpPr>
            <p:cNvPr id="76" name="Group 75">
              <a:extLst>
                <a:ext uri="{FF2B5EF4-FFF2-40B4-BE49-F238E27FC236}">
                  <a16:creationId xmlns:a16="http://schemas.microsoft.com/office/drawing/2014/main" id="{A4B4D664-2664-497B-A83F-AA2D32B0490E}"/>
                </a:ext>
              </a:extLst>
            </p:cNvPr>
            <p:cNvGrpSpPr/>
            <p:nvPr/>
          </p:nvGrpSpPr>
          <p:grpSpPr>
            <a:xfrm>
              <a:off x="-1466428" y="1513967"/>
              <a:ext cx="1222229" cy="95622"/>
              <a:chOff x="-1466428" y="1526316"/>
              <a:chExt cx="1222229" cy="95622"/>
            </a:xfrm>
          </p:grpSpPr>
          <p:sp>
            <p:nvSpPr>
              <p:cNvPr id="83" name="Oval 50">
                <a:extLst>
                  <a:ext uri="{FF2B5EF4-FFF2-40B4-BE49-F238E27FC236}">
                    <a16:creationId xmlns:a16="http://schemas.microsoft.com/office/drawing/2014/main" id="{A351CEF2-339F-4221-8E95-119D4B44B744}"/>
                  </a:ext>
                </a:extLst>
              </p:cNvPr>
              <p:cNvSpPr>
                <a:spLocks noChangeArrowheads="1"/>
              </p:cNvSpPr>
              <p:nvPr/>
            </p:nvSpPr>
            <p:spPr bwMode="auto">
              <a:xfrm>
                <a:off x="-1466428" y="1526316"/>
                <a:ext cx="92145" cy="9562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84" name="Oval 51">
                <a:extLst>
                  <a:ext uri="{FF2B5EF4-FFF2-40B4-BE49-F238E27FC236}">
                    <a16:creationId xmlns:a16="http://schemas.microsoft.com/office/drawing/2014/main" id="{D427064A-B173-4E33-8358-4042C3FE70CF}"/>
                  </a:ext>
                </a:extLst>
              </p:cNvPr>
              <p:cNvSpPr>
                <a:spLocks noChangeArrowheads="1"/>
              </p:cNvSpPr>
              <p:nvPr/>
            </p:nvSpPr>
            <p:spPr bwMode="auto">
              <a:xfrm>
                <a:off x="-1185646" y="1526316"/>
                <a:ext cx="94753" cy="9562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85" name="Oval 52">
                <a:extLst>
                  <a:ext uri="{FF2B5EF4-FFF2-40B4-BE49-F238E27FC236}">
                    <a16:creationId xmlns:a16="http://schemas.microsoft.com/office/drawing/2014/main" id="{AC9CC17B-F286-42AE-B2E6-7012909CB6BF}"/>
                  </a:ext>
                </a:extLst>
              </p:cNvPr>
              <p:cNvSpPr>
                <a:spLocks noChangeArrowheads="1"/>
              </p:cNvSpPr>
              <p:nvPr/>
            </p:nvSpPr>
            <p:spPr bwMode="auto">
              <a:xfrm>
                <a:off x="-903125" y="1526316"/>
                <a:ext cx="93014" cy="9562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86" name="Oval 53">
                <a:extLst>
                  <a:ext uri="{FF2B5EF4-FFF2-40B4-BE49-F238E27FC236}">
                    <a16:creationId xmlns:a16="http://schemas.microsoft.com/office/drawing/2014/main" id="{AF902DFD-FAD3-46A5-BD27-102C60CA381F}"/>
                  </a:ext>
                </a:extLst>
              </p:cNvPr>
              <p:cNvSpPr>
                <a:spLocks noChangeArrowheads="1"/>
              </p:cNvSpPr>
              <p:nvPr/>
            </p:nvSpPr>
            <p:spPr bwMode="auto">
              <a:xfrm>
                <a:off x="-619735" y="1526316"/>
                <a:ext cx="93014" cy="9562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87" name="Oval 54">
                <a:extLst>
                  <a:ext uri="{FF2B5EF4-FFF2-40B4-BE49-F238E27FC236}">
                    <a16:creationId xmlns:a16="http://schemas.microsoft.com/office/drawing/2014/main" id="{139D2DF8-90C4-4244-AE90-4F8B8BA11C95}"/>
                  </a:ext>
                </a:extLst>
              </p:cNvPr>
              <p:cNvSpPr>
                <a:spLocks noChangeArrowheads="1"/>
              </p:cNvSpPr>
              <p:nvPr/>
            </p:nvSpPr>
            <p:spPr bwMode="auto">
              <a:xfrm>
                <a:off x="-338952" y="1526316"/>
                <a:ext cx="94753" cy="9562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grpSp>
        <p:grpSp>
          <p:nvGrpSpPr>
            <p:cNvPr id="77" name="Group 76">
              <a:extLst>
                <a:ext uri="{FF2B5EF4-FFF2-40B4-BE49-F238E27FC236}">
                  <a16:creationId xmlns:a16="http://schemas.microsoft.com/office/drawing/2014/main" id="{EE7B9CCE-BF10-428B-A44E-31FF03B16B8E}"/>
                </a:ext>
              </a:extLst>
            </p:cNvPr>
            <p:cNvGrpSpPr/>
            <p:nvPr/>
          </p:nvGrpSpPr>
          <p:grpSpPr>
            <a:xfrm>
              <a:off x="-1466428" y="1781889"/>
              <a:ext cx="1222229" cy="93015"/>
              <a:chOff x="-1466428" y="1781889"/>
              <a:chExt cx="1222229" cy="93015"/>
            </a:xfrm>
          </p:grpSpPr>
          <p:sp>
            <p:nvSpPr>
              <p:cNvPr id="78" name="Oval 60">
                <a:extLst>
                  <a:ext uri="{FF2B5EF4-FFF2-40B4-BE49-F238E27FC236}">
                    <a16:creationId xmlns:a16="http://schemas.microsoft.com/office/drawing/2014/main" id="{79839A5B-6F87-4656-90F3-3D7927EBC006}"/>
                  </a:ext>
                </a:extLst>
              </p:cNvPr>
              <p:cNvSpPr>
                <a:spLocks noChangeArrowheads="1"/>
              </p:cNvSpPr>
              <p:nvPr/>
            </p:nvSpPr>
            <p:spPr bwMode="auto">
              <a:xfrm>
                <a:off x="-1466428" y="1781889"/>
                <a:ext cx="92145" cy="930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79" name="Oval 61">
                <a:extLst>
                  <a:ext uri="{FF2B5EF4-FFF2-40B4-BE49-F238E27FC236}">
                    <a16:creationId xmlns:a16="http://schemas.microsoft.com/office/drawing/2014/main" id="{2FF5DDC1-257F-46A0-BC4D-CFE69E0AAB4B}"/>
                  </a:ext>
                </a:extLst>
              </p:cNvPr>
              <p:cNvSpPr>
                <a:spLocks noChangeArrowheads="1"/>
              </p:cNvSpPr>
              <p:nvPr/>
            </p:nvSpPr>
            <p:spPr bwMode="auto">
              <a:xfrm>
                <a:off x="-1185646" y="1781889"/>
                <a:ext cx="94753" cy="930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80" name="Oval 62">
                <a:extLst>
                  <a:ext uri="{FF2B5EF4-FFF2-40B4-BE49-F238E27FC236}">
                    <a16:creationId xmlns:a16="http://schemas.microsoft.com/office/drawing/2014/main" id="{A8BD2471-26D8-40B3-A71D-A8DE8B4BAA8F}"/>
                  </a:ext>
                </a:extLst>
              </p:cNvPr>
              <p:cNvSpPr>
                <a:spLocks noChangeArrowheads="1"/>
              </p:cNvSpPr>
              <p:nvPr/>
            </p:nvSpPr>
            <p:spPr bwMode="auto">
              <a:xfrm>
                <a:off x="-903125" y="1781889"/>
                <a:ext cx="93014" cy="930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81" name="Oval 63">
                <a:extLst>
                  <a:ext uri="{FF2B5EF4-FFF2-40B4-BE49-F238E27FC236}">
                    <a16:creationId xmlns:a16="http://schemas.microsoft.com/office/drawing/2014/main" id="{24733DD5-5919-4E75-93D4-6059FF6A6D0F}"/>
                  </a:ext>
                </a:extLst>
              </p:cNvPr>
              <p:cNvSpPr>
                <a:spLocks noChangeArrowheads="1"/>
              </p:cNvSpPr>
              <p:nvPr/>
            </p:nvSpPr>
            <p:spPr bwMode="auto">
              <a:xfrm>
                <a:off x="-619735" y="1781889"/>
                <a:ext cx="93014" cy="930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82" name="Oval 64">
                <a:extLst>
                  <a:ext uri="{FF2B5EF4-FFF2-40B4-BE49-F238E27FC236}">
                    <a16:creationId xmlns:a16="http://schemas.microsoft.com/office/drawing/2014/main" id="{63D688EF-2E46-4235-958D-BD6538B249EC}"/>
                  </a:ext>
                </a:extLst>
              </p:cNvPr>
              <p:cNvSpPr>
                <a:spLocks noChangeArrowheads="1"/>
              </p:cNvSpPr>
              <p:nvPr/>
            </p:nvSpPr>
            <p:spPr bwMode="auto">
              <a:xfrm>
                <a:off x="-338952" y="1781889"/>
                <a:ext cx="94753" cy="930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grpSp>
      </p:grpSp>
      <p:grpSp>
        <p:nvGrpSpPr>
          <p:cNvPr id="98" name="Group 97">
            <a:extLst>
              <a:ext uri="{FF2B5EF4-FFF2-40B4-BE49-F238E27FC236}">
                <a16:creationId xmlns:a16="http://schemas.microsoft.com/office/drawing/2014/main" id="{9C0AD3E4-F6AA-4132-BEFD-57FE061B5835}"/>
              </a:ext>
            </a:extLst>
          </p:cNvPr>
          <p:cNvGrpSpPr/>
          <p:nvPr userDrawn="1"/>
        </p:nvGrpSpPr>
        <p:grpSpPr>
          <a:xfrm rot="5400000">
            <a:off x="10280238" y="1736315"/>
            <a:ext cx="2632224" cy="361032"/>
            <a:chOff x="10472702" y="2028194"/>
            <a:chExt cx="2632224" cy="360938"/>
          </a:xfrm>
        </p:grpSpPr>
        <p:grpSp>
          <p:nvGrpSpPr>
            <p:cNvPr id="99" name="Group 98">
              <a:extLst>
                <a:ext uri="{FF2B5EF4-FFF2-40B4-BE49-F238E27FC236}">
                  <a16:creationId xmlns:a16="http://schemas.microsoft.com/office/drawing/2014/main" id="{A170B48D-B63D-4C2B-A2F4-8AAB77543BB3}"/>
                </a:ext>
              </a:extLst>
            </p:cNvPr>
            <p:cNvGrpSpPr/>
            <p:nvPr/>
          </p:nvGrpSpPr>
          <p:grpSpPr>
            <a:xfrm>
              <a:off x="10472702" y="2028194"/>
              <a:ext cx="1222228" cy="360938"/>
              <a:chOff x="10472702" y="2028194"/>
              <a:chExt cx="1222228" cy="360938"/>
            </a:xfrm>
          </p:grpSpPr>
          <p:grpSp>
            <p:nvGrpSpPr>
              <p:cNvPr id="113" name="Group 112">
                <a:extLst>
                  <a:ext uri="{FF2B5EF4-FFF2-40B4-BE49-F238E27FC236}">
                    <a16:creationId xmlns:a16="http://schemas.microsoft.com/office/drawing/2014/main" id="{2519EFAC-C73A-4375-94A3-D9D6B4853C7A}"/>
                  </a:ext>
                </a:extLst>
              </p:cNvPr>
              <p:cNvGrpSpPr/>
              <p:nvPr/>
            </p:nvGrpSpPr>
            <p:grpSpPr>
              <a:xfrm>
                <a:off x="10472702" y="2028194"/>
                <a:ext cx="1222228" cy="95622"/>
                <a:chOff x="-1466428" y="980728"/>
                <a:chExt cx="1222228" cy="95622"/>
              </a:xfrm>
            </p:grpSpPr>
            <p:sp>
              <p:nvSpPr>
                <p:cNvPr id="120" name="Oval 45">
                  <a:extLst>
                    <a:ext uri="{FF2B5EF4-FFF2-40B4-BE49-F238E27FC236}">
                      <a16:creationId xmlns:a16="http://schemas.microsoft.com/office/drawing/2014/main" id="{D4381CFC-2498-472A-BAE6-12724E0245C3}"/>
                    </a:ext>
                  </a:extLst>
                </p:cNvPr>
                <p:cNvSpPr>
                  <a:spLocks noChangeArrowheads="1"/>
                </p:cNvSpPr>
                <p:nvPr/>
              </p:nvSpPr>
              <p:spPr bwMode="auto">
                <a:xfrm>
                  <a:off x="-1466428" y="980728"/>
                  <a:ext cx="92145" cy="9562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121" name="Oval 46">
                  <a:extLst>
                    <a:ext uri="{FF2B5EF4-FFF2-40B4-BE49-F238E27FC236}">
                      <a16:creationId xmlns:a16="http://schemas.microsoft.com/office/drawing/2014/main" id="{D9FF564F-AD0D-485C-BE5F-66F0BEE29A57}"/>
                    </a:ext>
                  </a:extLst>
                </p:cNvPr>
                <p:cNvSpPr>
                  <a:spLocks noChangeArrowheads="1"/>
                </p:cNvSpPr>
                <p:nvPr/>
              </p:nvSpPr>
              <p:spPr bwMode="auto">
                <a:xfrm>
                  <a:off x="-1183907" y="980728"/>
                  <a:ext cx="93014" cy="9562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122" name="Oval 47">
                  <a:extLst>
                    <a:ext uri="{FF2B5EF4-FFF2-40B4-BE49-F238E27FC236}">
                      <a16:creationId xmlns:a16="http://schemas.microsoft.com/office/drawing/2014/main" id="{DA6B736A-6C87-4118-BEFC-9135F973A7BB}"/>
                    </a:ext>
                  </a:extLst>
                </p:cNvPr>
                <p:cNvSpPr>
                  <a:spLocks noChangeArrowheads="1"/>
                </p:cNvSpPr>
                <p:nvPr/>
              </p:nvSpPr>
              <p:spPr bwMode="auto">
                <a:xfrm>
                  <a:off x="-903125" y="980728"/>
                  <a:ext cx="94753" cy="9562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123" name="Oval 48">
                  <a:extLst>
                    <a:ext uri="{FF2B5EF4-FFF2-40B4-BE49-F238E27FC236}">
                      <a16:creationId xmlns:a16="http://schemas.microsoft.com/office/drawing/2014/main" id="{52122FC4-F36A-4CEB-A9EF-D08FE55A7CCB}"/>
                    </a:ext>
                  </a:extLst>
                </p:cNvPr>
                <p:cNvSpPr>
                  <a:spLocks noChangeArrowheads="1"/>
                </p:cNvSpPr>
                <p:nvPr/>
              </p:nvSpPr>
              <p:spPr bwMode="auto">
                <a:xfrm>
                  <a:off x="-619734" y="980728"/>
                  <a:ext cx="94753" cy="9562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124" name="Oval 49">
                  <a:extLst>
                    <a:ext uri="{FF2B5EF4-FFF2-40B4-BE49-F238E27FC236}">
                      <a16:creationId xmlns:a16="http://schemas.microsoft.com/office/drawing/2014/main" id="{24C09941-D305-47E3-B8A3-78D91F08D3CF}"/>
                    </a:ext>
                  </a:extLst>
                </p:cNvPr>
                <p:cNvSpPr>
                  <a:spLocks noChangeArrowheads="1"/>
                </p:cNvSpPr>
                <p:nvPr/>
              </p:nvSpPr>
              <p:spPr bwMode="auto">
                <a:xfrm>
                  <a:off x="-337214" y="980728"/>
                  <a:ext cx="93014" cy="9562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grpSp>
          <p:grpSp>
            <p:nvGrpSpPr>
              <p:cNvPr id="114" name="Group 113">
                <a:extLst>
                  <a:ext uri="{FF2B5EF4-FFF2-40B4-BE49-F238E27FC236}">
                    <a16:creationId xmlns:a16="http://schemas.microsoft.com/office/drawing/2014/main" id="{5DF6A348-96BE-4C76-BBBD-AD56F023F8D0}"/>
                  </a:ext>
                </a:extLst>
              </p:cNvPr>
              <p:cNvGrpSpPr/>
              <p:nvPr/>
            </p:nvGrpSpPr>
            <p:grpSpPr>
              <a:xfrm>
                <a:off x="10472702" y="2296117"/>
                <a:ext cx="1222228" cy="93015"/>
                <a:chOff x="-1466428" y="1236301"/>
                <a:chExt cx="1222228" cy="93015"/>
              </a:xfrm>
            </p:grpSpPr>
            <p:sp>
              <p:nvSpPr>
                <p:cNvPr id="115" name="Oval 55">
                  <a:extLst>
                    <a:ext uri="{FF2B5EF4-FFF2-40B4-BE49-F238E27FC236}">
                      <a16:creationId xmlns:a16="http://schemas.microsoft.com/office/drawing/2014/main" id="{1E1042D1-9793-437F-BF90-57A158B78F00}"/>
                    </a:ext>
                  </a:extLst>
                </p:cNvPr>
                <p:cNvSpPr>
                  <a:spLocks noChangeArrowheads="1"/>
                </p:cNvSpPr>
                <p:nvPr/>
              </p:nvSpPr>
              <p:spPr bwMode="auto">
                <a:xfrm>
                  <a:off x="-1466428" y="1236301"/>
                  <a:ext cx="92145" cy="930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116" name="Oval 56">
                  <a:extLst>
                    <a:ext uri="{FF2B5EF4-FFF2-40B4-BE49-F238E27FC236}">
                      <a16:creationId xmlns:a16="http://schemas.microsoft.com/office/drawing/2014/main" id="{2DBE8156-D39F-4A69-937C-30E8B0BD3FBB}"/>
                    </a:ext>
                  </a:extLst>
                </p:cNvPr>
                <p:cNvSpPr>
                  <a:spLocks noChangeArrowheads="1"/>
                </p:cNvSpPr>
                <p:nvPr/>
              </p:nvSpPr>
              <p:spPr bwMode="auto">
                <a:xfrm>
                  <a:off x="-1183907" y="1236301"/>
                  <a:ext cx="93014" cy="930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117" name="Oval 57">
                  <a:extLst>
                    <a:ext uri="{FF2B5EF4-FFF2-40B4-BE49-F238E27FC236}">
                      <a16:creationId xmlns:a16="http://schemas.microsoft.com/office/drawing/2014/main" id="{0F1ED520-30C1-40D1-9CC3-1C43705CB5FE}"/>
                    </a:ext>
                  </a:extLst>
                </p:cNvPr>
                <p:cNvSpPr>
                  <a:spLocks noChangeArrowheads="1"/>
                </p:cNvSpPr>
                <p:nvPr/>
              </p:nvSpPr>
              <p:spPr bwMode="auto">
                <a:xfrm>
                  <a:off x="-903125" y="1236301"/>
                  <a:ext cx="94753" cy="930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118" name="Oval 58">
                  <a:extLst>
                    <a:ext uri="{FF2B5EF4-FFF2-40B4-BE49-F238E27FC236}">
                      <a16:creationId xmlns:a16="http://schemas.microsoft.com/office/drawing/2014/main" id="{7D06F0BE-1973-4626-B9D7-B645079BDE07}"/>
                    </a:ext>
                  </a:extLst>
                </p:cNvPr>
                <p:cNvSpPr>
                  <a:spLocks noChangeArrowheads="1"/>
                </p:cNvSpPr>
                <p:nvPr/>
              </p:nvSpPr>
              <p:spPr bwMode="auto">
                <a:xfrm>
                  <a:off x="-619734" y="1236301"/>
                  <a:ext cx="94753" cy="930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119" name="Oval 59">
                  <a:extLst>
                    <a:ext uri="{FF2B5EF4-FFF2-40B4-BE49-F238E27FC236}">
                      <a16:creationId xmlns:a16="http://schemas.microsoft.com/office/drawing/2014/main" id="{586A0487-C378-4FA3-BA49-668D7C36321D}"/>
                    </a:ext>
                  </a:extLst>
                </p:cNvPr>
                <p:cNvSpPr>
                  <a:spLocks noChangeArrowheads="1"/>
                </p:cNvSpPr>
                <p:nvPr/>
              </p:nvSpPr>
              <p:spPr bwMode="auto">
                <a:xfrm>
                  <a:off x="-337214" y="1236301"/>
                  <a:ext cx="93014" cy="930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grpSp>
        </p:grpSp>
        <p:grpSp>
          <p:nvGrpSpPr>
            <p:cNvPr id="100" name="Group 99">
              <a:extLst>
                <a:ext uri="{FF2B5EF4-FFF2-40B4-BE49-F238E27FC236}">
                  <a16:creationId xmlns:a16="http://schemas.microsoft.com/office/drawing/2014/main" id="{247F0D79-12AB-4D3A-B5D9-DC46467E0592}"/>
                </a:ext>
              </a:extLst>
            </p:cNvPr>
            <p:cNvGrpSpPr/>
            <p:nvPr/>
          </p:nvGrpSpPr>
          <p:grpSpPr>
            <a:xfrm>
              <a:off x="11882697" y="2028194"/>
              <a:ext cx="1222229" cy="360937"/>
              <a:chOff x="10472702" y="1010235"/>
              <a:chExt cx="1222229" cy="360937"/>
            </a:xfrm>
          </p:grpSpPr>
          <p:grpSp>
            <p:nvGrpSpPr>
              <p:cNvPr id="101" name="Group 100">
                <a:extLst>
                  <a:ext uri="{FF2B5EF4-FFF2-40B4-BE49-F238E27FC236}">
                    <a16:creationId xmlns:a16="http://schemas.microsoft.com/office/drawing/2014/main" id="{A918769B-D413-45CB-A2D9-1206C5A93277}"/>
                  </a:ext>
                </a:extLst>
              </p:cNvPr>
              <p:cNvGrpSpPr/>
              <p:nvPr/>
            </p:nvGrpSpPr>
            <p:grpSpPr>
              <a:xfrm>
                <a:off x="10472702" y="1010235"/>
                <a:ext cx="1222229" cy="95622"/>
                <a:chOff x="-1466428" y="1526316"/>
                <a:chExt cx="1222229" cy="95622"/>
              </a:xfrm>
            </p:grpSpPr>
            <p:sp>
              <p:nvSpPr>
                <p:cNvPr id="108" name="Oval 50">
                  <a:extLst>
                    <a:ext uri="{FF2B5EF4-FFF2-40B4-BE49-F238E27FC236}">
                      <a16:creationId xmlns:a16="http://schemas.microsoft.com/office/drawing/2014/main" id="{90C1111A-4E39-40DC-B3C0-72271D24EF42}"/>
                    </a:ext>
                  </a:extLst>
                </p:cNvPr>
                <p:cNvSpPr>
                  <a:spLocks noChangeArrowheads="1"/>
                </p:cNvSpPr>
                <p:nvPr/>
              </p:nvSpPr>
              <p:spPr bwMode="auto">
                <a:xfrm>
                  <a:off x="-1466428" y="1526316"/>
                  <a:ext cx="92145" cy="9562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109" name="Oval 51">
                  <a:extLst>
                    <a:ext uri="{FF2B5EF4-FFF2-40B4-BE49-F238E27FC236}">
                      <a16:creationId xmlns:a16="http://schemas.microsoft.com/office/drawing/2014/main" id="{01B550E3-DF00-4268-9E86-D458D48A0FBE}"/>
                    </a:ext>
                  </a:extLst>
                </p:cNvPr>
                <p:cNvSpPr>
                  <a:spLocks noChangeArrowheads="1"/>
                </p:cNvSpPr>
                <p:nvPr/>
              </p:nvSpPr>
              <p:spPr bwMode="auto">
                <a:xfrm>
                  <a:off x="-1185646" y="1526316"/>
                  <a:ext cx="94753" cy="9562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110" name="Oval 52">
                  <a:extLst>
                    <a:ext uri="{FF2B5EF4-FFF2-40B4-BE49-F238E27FC236}">
                      <a16:creationId xmlns:a16="http://schemas.microsoft.com/office/drawing/2014/main" id="{CDBD334F-EFF6-42CA-83B8-FE42175786C9}"/>
                    </a:ext>
                  </a:extLst>
                </p:cNvPr>
                <p:cNvSpPr>
                  <a:spLocks noChangeArrowheads="1"/>
                </p:cNvSpPr>
                <p:nvPr/>
              </p:nvSpPr>
              <p:spPr bwMode="auto">
                <a:xfrm>
                  <a:off x="-903125" y="1526316"/>
                  <a:ext cx="93014" cy="9562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111" name="Oval 53">
                  <a:extLst>
                    <a:ext uri="{FF2B5EF4-FFF2-40B4-BE49-F238E27FC236}">
                      <a16:creationId xmlns:a16="http://schemas.microsoft.com/office/drawing/2014/main" id="{89B70E6A-6C56-4F1F-820D-65997D1C9E3C}"/>
                    </a:ext>
                  </a:extLst>
                </p:cNvPr>
                <p:cNvSpPr>
                  <a:spLocks noChangeArrowheads="1"/>
                </p:cNvSpPr>
                <p:nvPr/>
              </p:nvSpPr>
              <p:spPr bwMode="auto">
                <a:xfrm>
                  <a:off x="-619735" y="1526316"/>
                  <a:ext cx="93014" cy="9562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112" name="Oval 54">
                  <a:extLst>
                    <a:ext uri="{FF2B5EF4-FFF2-40B4-BE49-F238E27FC236}">
                      <a16:creationId xmlns:a16="http://schemas.microsoft.com/office/drawing/2014/main" id="{7CFB2152-DC86-4D25-88BD-5067F2ABC222}"/>
                    </a:ext>
                  </a:extLst>
                </p:cNvPr>
                <p:cNvSpPr>
                  <a:spLocks noChangeArrowheads="1"/>
                </p:cNvSpPr>
                <p:nvPr/>
              </p:nvSpPr>
              <p:spPr bwMode="auto">
                <a:xfrm>
                  <a:off x="-338952" y="1526316"/>
                  <a:ext cx="94753" cy="9562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grpSp>
          <p:grpSp>
            <p:nvGrpSpPr>
              <p:cNvPr id="102" name="Group 101">
                <a:extLst>
                  <a:ext uri="{FF2B5EF4-FFF2-40B4-BE49-F238E27FC236}">
                    <a16:creationId xmlns:a16="http://schemas.microsoft.com/office/drawing/2014/main" id="{03013ADE-E144-44ED-A34B-09E7368EBB77}"/>
                  </a:ext>
                </a:extLst>
              </p:cNvPr>
              <p:cNvGrpSpPr/>
              <p:nvPr/>
            </p:nvGrpSpPr>
            <p:grpSpPr>
              <a:xfrm>
                <a:off x="10472702" y="1278157"/>
                <a:ext cx="1222229" cy="93015"/>
                <a:chOff x="-1466428" y="1781889"/>
                <a:chExt cx="1222229" cy="93015"/>
              </a:xfrm>
            </p:grpSpPr>
            <p:sp>
              <p:nvSpPr>
                <p:cNvPr id="103" name="Oval 60">
                  <a:extLst>
                    <a:ext uri="{FF2B5EF4-FFF2-40B4-BE49-F238E27FC236}">
                      <a16:creationId xmlns:a16="http://schemas.microsoft.com/office/drawing/2014/main" id="{36757767-A434-46C9-A94B-1691E13879BD}"/>
                    </a:ext>
                  </a:extLst>
                </p:cNvPr>
                <p:cNvSpPr>
                  <a:spLocks noChangeArrowheads="1"/>
                </p:cNvSpPr>
                <p:nvPr/>
              </p:nvSpPr>
              <p:spPr bwMode="auto">
                <a:xfrm>
                  <a:off x="-1466428" y="1781889"/>
                  <a:ext cx="92145" cy="930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104" name="Oval 61">
                  <a:extLst>
                    <a:ext uri="{FF2B5EF4-FFF2-40B4-BE49-F238E27FC236}">
                      <a16:creationId xmlns:a16="http://schemas.microsoft.com/office/drawing/2014/main" id="{E2B34EE8-7F69-41AB-9D39-D308538BAEA7}"/>
                    </a:ext>
                  </a:extLst>
                </p:cNvPr>
                <p:cNvSpPr>
                  <a:spLocks noChangeArrowheads="1"/>
                </p:cNvSpPr>
                <p:nvPr/>
              </p:nvSpPr>
              <p:spPr bwMode="auto">
                <a:xfrm>
                  <a:off x="-1185646" y="1781889"/>
                  <a:ext cx="94753" cy="930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105" name="Oval 62">
                  <a:extLst>
                    <a:ext uri="{FF2B5EF4-FFF2-40B4-BE49-F238E27FC236}">
                      <a16:creationId xmlns:a16="http://schemas.microsoft.com/office/drawing/2014/main" id="{19673F8E-DEA1-4639-9A46-8AB1DB4816AB}"/>
                    </a:ext>
                  </a:extLst>
                </p:cNvPr>
                <p:cNvSpPr>
                  <a:spLocks noChangeArrowheads="1"/>
                </p:cNvSpPr>
                <p:nvPr/>
              </p:nvSpPr>
              <p:spPr bwMode="auto">
                <a:xfrm>
                  <a:off x="-903125" y="1781889"/>
                  <a:ext cx="93014" cy="930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106" name="Oval 63">
                  <a:extLst>
                    <a:ext uri="{FF2B5EF4-FFF2-40B4-BE49-F238E27FC236}">
                      <a16:creationId xmlns:a16="http://schemas.microsoft.com/office/drawing/2014/main" id="{7E8EA243-2775-49CE-8201-1DD086837EB1}"/>
                    </a:ext>
                  </a:extLst>
                </p:cNvPr>
                <p:cNvSpPr>
                  <a:spLocks noChangeArrowheads="1"/>
                </p:cNvSpPr>
                <p:nvPr/>
              </p:nvSpPr>
              <p:spPr bwMode="auto">
                <a:xfrm>
                  <a:off x="-619735" y="1781889"/>
                  <a:ext cx="93014" cy="930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sp>
              <p:nvSpPr>
                <p:cNvPr id="107" name="Oval 64">
                  <a:extLst>
                    <a:ext uri="{FF2B5EF4-FFF2-40B4-BE49-F238E27FC236}">
                      <a16:creationId xmlns:a16="http://schemas.microsoft.com/office/drawing/2014/main" id="{9C1AE9A0-9C5F-400C-8A9F-E264CC7B455D}"/>
                    </a:ext>
                  </a:extLst>
                </p:cNvPr>
                <p:cNvSpPr>
                  <a:spLocks noChangeArrowheads="1"/>
                </p:cNvSpPr>
                <p:nvPr/>
              </p:nvSpPr>
              <p:spPr bwMode="auto">
                <a:xfrm>
                  <a:off x="-338952" y="1781889"/>
                  <a:ext cx="94753" cy="9301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800"/>
                </a:p>
              </p:txBody>
            </p:sp>
          </p:grpSp>
        </p:grpSp>
      </p:grpSp>
      <p:sp>
        <p:nvSpPr>
          <p:cNvPr id="128" name="Text Placeholder 127">
            <a:extLst>
              <a:ext uri="{FF2B5EF4-FFF2-40B4-BE49-F238E27FC236}">
                <a16:creationId xmlns:a16="http://schemas.microsoft.com/office/drawing/2014/main" id="{0C6D3ECC-3C7F-418E-9939-D61B053630B9}"/>
              </a:ext>
            </a:extLst>
          </p:cNvPr>
          <p:cNvSpPr>
            <a:spLocks noGrp="1"/>
          </p:cNvSpPr>
          <p:nvPr>
            <p:ph type="body" sz="quarter" idx="13" hasCustomPrompt="1"/>
          </p:nvPr>
        </p:nvSpPr>
        <p:spPr>
          <a:xfrm>
            <a:off x="3574394" y="1541463"/>
            <a:ext cx="5114670" cy="749300"/>
          </a:xfrm>
        </p:spPr>
        <p:txBody>
          <a:bodyPr anchor="ctr">
            <a:normAutofit/>
          </a:bodyPr>
          <a:lstStyle>
            <a:lvl1pPr algn="ctr">
              <a:buFontTx/>
              <a:buNone/>
              <a:defRPr sz="4400" spc="1500" baseline="0">
                <a:solidFill>
                  <a:schemeClr val="bg1"/>
                </a:solidFill>
                <a:latin typeface="Segoe UI Light" panose="020B0502040204020203" pitchFamily="34" charset="0"/>
                <a:cs typeface="Segoe UI Light" panose="020B0502040204020203" pitchFamily="34" charset="0"/>
              </a:defRPr>
            </a:lvl1pPr>
          </a:lstStyle>
          <a:p>
            <a:pPr lvl="0"/>
            <a:r>
              <a:rPr lang="en-US" dirty="0"/>
              <a:t>EDIT</a:t>
            </a:r>
            <a:endParaRPr lang="en-IN" dirty="0"/>
          </a:p>
        </p:txBody>
      </p:sp>
    </p:spTree>
    <p:extLst>
      <p:ext uri="{BB962C8B-B14F-4D97-AF65-F5344CB8AC3E}">
        <p14:creationId xmlns:p14="http://schemas.microsoft.com/office/powerpoint/2010/main" val="22084510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79221-6819-2D85-C920-F5FE63DCDA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C20C9F0-30AC-BC9A-5A9E-B65E063A48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0894397-62C5-471C-95BC-CD6116BD69BC}"/>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480E081E-F8BC-CECE-4AFE-CD1029323E1D}"/>
              </a:ext>
            </a:extLst>
          </p:cNvPr>
          <p:cNvSpPr>
            <a:spLocks noGrp="1"/>
          </p:cNvSpPr>
          <p:nvPr>
            <p:ph type="ftr" sz="quarter" idx="11"/>
          </p:nvPr>
        </p:nvSpPr>
        <p:spPr/>
        <p:txBody>
          <a:bodyPr/>
          <a:lstStyle/>
          <a:p>
            <a:r>
              <a:rPr lang="en-IN"/>
              <a:t>Add a foofter</a:t>
            </a:r>
          </a:p>
        </p:txBody>
      </p:sp>
      <p:sp>
        <p:nvSpPr>
          <p:cNvPr id="6" name="Slide Number Placeholder 5">
            <a:extLst>
              <a:ext uri="{FF2B5EF4-FFF2-40B4-BE49-F238E27FC236}">
                <a16:creationId xmlns:a16="http://schemas.microsoft.com/office/drawing/2014/main" id="{204817E6-7000-F41C-BE38-CE0952E5D140}"/>
              </a:ext>
            </a:extLst>
          </p:cNvPr>
          <p:cNvSpPr>
            <a:spLocks noGrp="1"/>
          </p:cNvSpPr>
          <p:nvPr>
            <p:ph type="sldNum" sz="quarter" idx="12"/>
          </p:nvPr>
        </p:nvSpPr>
        <p:spPr/>
        <p:txBody>
          <a:bodyPr/>
          <a:lstStyle/>
          <a:p>
            <a:fld id="{06E1537E-9262-4766-ADC8-00DB456141D2}" type="slidenum">
              <a:rPr lang="en-IN" smtClean="0"/>
              <a:t>‹#›</a:t>
            </a:fld>
            <a:endParaRPr lang="en-IN"/>
          </a:p>
        </p:txBody>
      </p:sp>
    </p:spTree>
    <p:extLst>
      <p:ext uri="{BB962C8B-B14F-4D97-AF65-F5344CB8AC3E}">
        <p14:creationId xmlns:p14="http://schemas.microsoft.com/office/powerpoint/2010/main" val="5756596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80345-93D2-A78D-3BE7-B7131CA7EAF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565079E-149D-F6CA-8055-9A2794B639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DBC7A4B-9922-C585-4AEB-9496ECDF2506}"/>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382745A8-C278-4D59-65CC-F74E682FD2FD}"/>
              </a:ext>
            </a:extLst>
          </p:cNvPr>
          <p:cNvSpPr>
            <a:spLocks noGrp="1"/>
          </p:cNvSpPr>
          <p:nvPr>
            <p:ph type="ftr" sz="quarter" idx="11"/>
          </p:nvPr>
        </p:nvSpPr>
        <p:spPr/>
        <p:txBody>
          <a:bodyPr/>
          <a:lstStyle/>
          <a:p>
            <a:r>
              <a:rPr lang="en-IN"/>
              <a:t>Add a foofter</a:t>
            </a:r>
          </a:p>
        </p:txBody>
      </p:sp>
      <p:sp>
        <p:nvSpPr>
          <p:cNvPr id="6" name="Slide Number Placeholder 5">
            <a:extLst>
              <a:ext uri="{FF2B5EF4-FFF2-40B4-BE49-F238E27FC236}">
                <a16:creationId xmlns:a16="http://schemas.microsoft.com/office/drawing/2014/main" id="{B551184F-55C0-6E81-D084-64ADAB009530}"/>
              </a:ext>
            </a:extLst>
          </p:cNvPr>
          <p:cNvSpPr>
            <a:spLocks noGrp="1"/>
          </p:cNvSpPr>
          <p:nvPr>
            <p:ph type="sldNum" sz="quarter" idx="12"/>
          </p:nvPr>
        </p:nvSpPr>
        <p:spPr/>
        <p:txBody>
          <a:bodyPr/>
          <a:lstStyle/>
          <a:p>
            <a:fld id="{06E1537E-9262-4766-ADC8-00DB456141D2}" type="slidenum">
              <a:rPr lang="en-IN" smtClean="0"/>
              <a:t>‹#›</a:t>
            </a:fld>
            <a:endParaRPr lang="en-IN"/>
          </a:p>
        </p:txBody>
      </p:sp>
    </p:spTree>
    <p:extLst>
      <p:ext uri="{BB962C8B-B14F-4D97-AF65-F5344CB8AC3E}">
        <p14:creationId xmlns:p14="http://schemas.microsoft.com/office/powerpoint/2010/main" val="37971357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4247D-BD90-99C7-EEDA-0F9BF8AB92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D3BB846-382B-DF70-7BF9-CE46FA5CFE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21E761-B3D9-B4B8-C97B-99F094E7ED13}"/>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3EF42F8F-ADD2-BDC5-156F-14DB9EB7C02C}"/>
              </a:ext>
            </a:extLst>
          </p:cNvPr>
          <p:cNvSpPr>
            <a:spLocks noGrp="1"/>
          </p:cNvSpPr>
          <p:nvPr>
            <p:ph type="ftr" sz="quarter" idx="11"/>
          </p:nvPr>
        </p:nvSpPr>
        <p:spPr/>
        <p:txBody>
          <a:bodyPr/>
          <a:lstStyle/>
          <a:p>
            <a:r>
              <a:rPr lang="en-IN"/>
              <a:t>Add a foofter</a:t>
            </a:r>
          </a:p>
        </p:txBody>
      </p:sp>
      <p:sp>
        <p:nvSpPr>
          <p:cNvPr id="6" name="Slide Number Placeholder 5">
            <a:extLst>
              <a:ext uri="{FF2B5EF4-FFF2-40B4-BE49-F238E27FC236}">
                <a16:creationId xmlns:a16="http://schemas.microsoft.com/office/drawing/2014/main" id="{D9F660FF-EBF1-7311-DA7B-992878B39FB1}"/>
              </a:ext>
            </a:extLst>
          </p:cNvPr>
          <p:cNvSpPr>
            <a:spLocks noGrp="1"/>
          </p:cNvSpPr>
          <p:nvPr>
            <p:ph type="sldNum" sz="quarter" idx="12"/>
          </p:nvPr>
        </p:nvSpPr>
        <p:spPr/>
        <p:txBody>
          <a:bodyPr/>
          <a:lstStyle/>
          <a:p>
            <a:fld id="{06E1537E-9262-4766-ADC8-00DB456141D2}" type="slidenum">
              <a:rPr lang="en-IN" smtClean="0"/>
              <a:t>‹#›</a:t>
            </a:fld>
            <a:endParaRPr lang="en-IN"/>
          </a:p>
        </p:txBody>
      </p:sp>
    </p:spTree>
    <p:extLst>
      <p:ext uri="{BB962C8B-B14F-4D97-AF65-F5344CB8AC3E}">
        <p14:creationId xmlns:p14="http://schemas.microsoft.com/office/powerpoint/2010/main" val="26336911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E586B-4BE1-AF08-52BB-9FCD2FD99A6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415C5B4-5A51-3904-3632-6BB921F6BB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6B9B9EC-2D30-FC1A-C693-B5CD693EDC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4B541821-FEEB-C7D5-7FF7-CC639BC17928}"/>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BD296116-FD1E-EA3C-072B-34F055E95770}"/>
              </a:ext>
            </a:extLst>
          </p:cNvPr>
          <p:cNvSpPr>
            <a:spLocks noGrp="1"/>
          </p:cNvSpPr>
          <p:nvPr>
            <p:ph type="ftr" sz="quarter" idx="11"/>
          </p:nvPr>
        </p:nvSpPr>
        <p:spPr/>
        <p:txBody>
          <a:bodyPr/>
          <a:lstStyle/>
          <a:p>
            <a:r>
              <a:rPr lang="en-IN"/>
              <a:t>Add a foofter</a:t>
            </a:r>
          </a:p>
        </p:txBody>
      </p:sp>
      <p:sp>
        <p:nvSpPr>
          <p:cNvPr id="7" name="Slide Number Placeholder 6">
            <a:extLst>
              <a:ext uri="{FF2B5EF4-FFF2-40B4-BE49-F238E27FC236}">
                <a16:creationId xmlns:a16="http://schemas.microsoft.com/office/drawing/2014/main" id="{60B14997-4FB1-63CC-5515-90C6DC27CB90}"/>
              </a:ext>
            </a:extLst>
          </p:cNvPr>
          <p:cNvSpPr>
            <a:spLocks noGrp="1"/>
          </p:cNvSpPr>
          <p:nvPr>
            <p:ph type="sldNum" sz="quarter" idx="12"/>
          </p:nvPr>
        </p:nvSpPr>
        <p:spPr/>
        <p:txBody>
          <a:bodyPr/>
          <a:lstStyle/>
          <a:p>
            <a:fld id="{06E1537E-9262-4766-ADC8-00DB456141D2}" type="slidenum">
              <a:rPr lang="en-IN" smtClean="0"/>
              <a:t>‹#›</a:t>
            </a:fld>
            <a:endParaRPr lang="en-IN"/>
          </a:p>
        </p:txBody>
      </p:sp>
    </p:spTree>
    <p:extLst>
      <p:ext uri="{BB962C8B-B14F-4D97-AF65-F5344CB8AC3E}">
        <p14:creationId xmlns:p14="http://schemas.microsoft.com/office/powerpoint/2010/main" val="12180972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E0DF3-C6FF-EA9F-1310-B9CB16A3C87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4E5FAAC-BF36-D229-40E0-3FC4A62A4C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CE74A8E-B1A2-C316-B6BC-575D76FC895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9D71538-145E-663F-56BE-903D3A859D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935839-2983-CD4A-7F8E-7FA501EED45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29F9206-19E1-0207-54B5-DBFD2D0CFB3E}"/>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65013140-59E5-B988-F5BA-B0D20F3BBFA4}"/>
              </a:ext>
            </a:extLst>
          </p:cNvPr>
          <p:cNvSpPr>
            <a:spLocks noGrp="1"/>
          </p:cNvSpPr>
          <p:nvPr>
            <p:ph type="ftr" sz="quarter" idx="11"/>
          </p:nvPr>
        </p:nvSpPr>
        <p:spPr/>
        <p:txBody>
          <a:bodyPr/>
          <a:lstStyle/>
          <a:p>
            <a:r>
              <a:rPr lang="en-IN"/>
              <a:t>Add a foofter</a:t>
            </a:r>
          </a:p>
        </p:txBody>
      </p:sp>
      <p:sp>
        <p:nvSpPr>
          <p:cNvPr id="9" name="Slide Number Placeholder 8">
            <a:extLst>
              <a:ext uri="{FF2B5EF4-FFF2-40B4-BE49-F238E27FC236}">
                <a16:creationId xmlns:a16="http://schemas.microsoft.com/office/drawing/2014/main" id="{7D9924E4-33F2-6885-38E6-A365BDC98B80}"/>
              </a:ext>
            </a:extLst>
          </p:cNvPr>
          <p:cNvSpPr>
            <a:spLocks noGrp="1"/>
          </p:cNvSpPr>
          <p:nvPr>
            <p:ph type="sldNum" sz="quarter" idx="12"/>
          </p:nvPr>
        </p:nvSpPr>
        <p:spPr/>
        <p:txBody>
          <a:bodyPr/>
          <a:lstStyle/>
          <a:p>
            <a:fld id="{06E1537E-9262-4766-ADC8-00DB456141D2}" type="slidenum">
              <a:rPr lang="en-IN" smtClean="0"/>
              <a:t>‹#›</a:t>
            </a:fld>
            <a:endParaRPr lang="en-IN"/>
          </a:p>
        </p:txBody>
      </p:sp>
    </p:spTree>
    <p:extLst>
      <p:ext uri="{BB962C8B-B14F-4D97-AF65-F5344CB8AC3E}">
        <p14:creationId xmlns:p14="http://schemas.microsoft.com/office/powerpoint/2010/main" val="3036278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B3484-8AD9-5DBB-8C6D-E8B94BC0D4D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F7FAC44-E4CC-670A-1BDA-262D04D33D7E}"/>
              </a:ext>
            </a:extLst>
          </p:cNvPr>
          <p:cNvSpPr>
            <a:spLocks noGrp="1"/>
          </p:cNvSpPr>
          <p:nvPr>
            <p:ph type="dt" sz="half" idx="10"/>
          </p:nvPr>
        </p:nvSpPr>
        <p:spPr/>
        <p:txBody>
          <a:bodyPr/>
          <a:lstStyle/>
          <a:p>
            <a:endParaRPr lang="en-IN"/>
          </a:p>
        </p:txBody>
      </p:sp>
      <p:sp>
        <p:nvSpPr>
          <p:cNvPr id="4" name="Footer Placeholder 3">
            <a:extLst>
              <a:ext uri="{FF2B5EF4-FFF2-40B4-BE49-F238E27FC236}">
                <a16:creationId xmlns:a16="http://schemas.microsoft.com/office/drawing/2014/main" id="{617DD826-8039-6310-0A85-1955FECFC612}"/>
              </a:ext>
            </a:extLst>
          </p:cNvPr>
          <p:cNvSpPr>
            <a:spLocks noGrp="1"/>
          </p:cNvSpPr>
          <p:nvPr>
            <p:ph type="ftr" sz="quarter" idx="11"/>
          </p:nvPr>
        </p:nvSpPr>
        <p:spPr/>
        <p:txBody>
          <a:bodyPr/>
          <a:lstStyle/>
          <a:p>
            <a:r>
              <a:rPr lang="en-IN"/>
              <a:t>Add a foofter</a:t>
            </a:r>
          </a:p>
        </p:txBody>
      </p:sp>
      <p:sp>
        <p:nvSpPr>
          <p:cNvPr id="5" name="Slide Number Placeholder 4">
            <a:extLst>
              <a:ext uri="{FF2B5EF4-FFF2-40B4-BE49-F238E27FC236}">
                <a16:creationId xmlns:a16="http://schemas.microsoft.com/office/drawing/2014/main" id="{8AF59CFB-7B48-2038-309D-649085F9D258}"/>
              </a:ext>
            </a:extLst>
          </p:cNvPr>
          <p:cNvSpPr>
            <a:spLocks noGrp="1"/>
          </p:cNvSpPr>
          <p:nvPr>
            <p:ph type="sldNum" sz="quarter" idx="12"/>
          </p:nvPr>
        </p:nvSpPr>
        <p:spPr/>
        <p:txBody>
          <a:bodyPr/>
          <a:lstStyle/>
          <a:p>
            <a:fld id="{06E1537E-9262-4766-ADC8-00DB456141D2}" type="slidenum">
              <a:rPr lang="en-IN" smtClean="0"/>
              <a:t>‹#›</a:t>
            </a:fld>
            <a:endParaRPr lang="en-IN"/>
          </a:p>
        </p:txBody>
      </p:sp>
    </p:spTree>
    <p:extLst>
      <p:ext uri="{BB962C8B-B14F-4D97-AF65-F5344CB8AC3E}">
        <p14:creationId xmlns:p14="http://schemas.microsoft.com/office/powerpoint/2010/main" val="2184056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C42A7E-B82F-878C-07C4-974034FC5535}"/>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7484C858-0474-D7D1-8A8C-287AF8E42175}"/>
              </a:ext>
            </a:extLst>
          </p:cNvPr>
          <p:cNvSpPr>
            <a:spLocks noGrp="1"/>
          </p:cNvSpPr>
          <p:nvPr>
            <p:ph type="ftr" sz="quarter" idx="11"/>
          </p:nvPr>
        </p:nvSpPr>
        <p:spPr/>
        <p:txBody>
          <a:bodyPr/>
          <a:lstStyle/>
          <a:p>
            <a:r>
              <a:rPr lang="en-IN"/>
              <a:t>Add a foofter</a:t>
            </a:r>
          </a:p>
        </p:txBody>
      </p:sp>
      <p:sp>
        <p:nvSpPr>
          <p:cNvPr id="4" name="Slide Number Placeholder 3">
            <a:extLst>
              <a:ext uri="{FF2B5EF4-FFF2-40B4-BE49-F238E27FC236}">
                <a16:creationId xmlns:a16="http://schemas.microsoft.com/office/drawing/2014/main" id="{ADF76A15-8C38-793B-F82E-A48F7DBEBDF3}"/>
              </a:ext>
            </a:extLst>
          </p:cNvPr>
          <p:cNvSpPr>
            <a:spLocks noGrp="1"/>
          </p:cNvSpPr>
          <p:nvPr>
            <p:ph type="sldNum" sz="quarter" idx="12"/>
          </p:nvPr>
        </p:nvSpPr>
        <p:spPr/>
        <p:txBody>
          <a:bodyPr/>
          <a:lstStyle/>
          <a:p>
            <a:fld id="{06E1537E-9262-4766-ADC8-00DB456141D2}" type="slidenum">
              <a:rPr lang="en-IN" smtClean="0"/>
              <a:t>‹#›</a:t>
            </a:fld>
            <a:endParaRPr lang="en-IN"/>
          </a:p>
        </p:txBody>
      </p:sp>
    </p:spTree>
    <p:extLst>
      <p:ext uri="{BB962C8B-B14F-4D97-AF65-F5344CB8AC3E}">
        <p14:creationId xmlns:p14="http://schemas.microsoft.com/office/powerpoint/2010/main" val="19026588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7E635-022F-0DD6-C60B-93A112641E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5742E83-FB4B-D9D4-C1BF-823BDBF78B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C505629-2BEA-E3C1-A11A-D8ABD926D9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6A5CD3-F315-6C0C-6712-480BC5C1F75C}"/>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C146B7FB-D120-9051-67B0-89F50C357335}"/>
              </a:ext>
            </a:extLst>
          </p:cNvPr>
          <p:cNvSpPr>
            <a:spLocks noGrp="1"/>
          </p:cNvSpPr>
          <p:nvPr>
            <p:ph type="ftr" sz="quarter" idx="11"/>
          </p:nvPr>
        </p:nvSpPr>
        <p:spPr/>
        <p:txBody>
          <a:bodyPr/>
          <a:lstStyle/>
          <a:p>
            <a:r>
              <a:rPr lang="en-IN"/>
              <a:t>Add a foofter</a:t>
            </a:r>
          </a:p>
        </p:txBody>
      </p:sp>
      <p:sp>
        <p:nvSpPr>
          <p:cNvPr id="7" name="Slide Number Placeholder 6">
            <a:extLst>
              <a:ext uri="{FF2B5EF4-FFF2-40B4-BE49-F238E27FC236}">
                <a16:creationId xmlns:a16="http://schemas.microsoft.com/office/drawing/2014/main" id="{F7621828-DA9C-84D1-5CC6-EB70DCFB45B7}"/>
              </a:ext>
            </a:extLst>
          </p:cNvPr>
          <p:cNvSpPr>
            <a:spLocks noGrp="1"/>
          </p:cNvSpPr>
          <p:nvPr>
            <p:ph type="sldNum" sz="quarter" idx="12"/>
          </p:nvPr>
        </p:nvSpPr>
        <p:spPr/>
        <p:txBody>
          <a:bodyPr/>
          <a:lstStyle/>
          <a:p>
            <a:fld id="{06E1537E-9262-4766-ADC8-00DB456141D2}" type="slidenum">
              <a:rPr lang="en-IN" smtClean="0"/>
              <a:t>‹#›</a:t>
            </a:fld>
            <a:endParaRPr lang="en-IN"/>
          </a:p>
        </p:txBody>
      </p:sp>
    </p:spTree>
    <p:extLst>
      <p:ext uri="{BB962C8B-B14F-4D97-AF65-F5344CB8AC3E}">
        <p14:creationId xmlns:p14="http://schemas.microsoft.com/office/powerpoint/2010/main" val="208816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01">
    <p:spTree>
      <p:nvGrpSpPr>
        <p:cNvPr id="1" name=""/>
        <p:cNvGrpSpPr/>
        <p:nvPr/>
      </p:nvGrpSpPr>
      <p:grpSpPr>
        <a:xfrm>
          <a:off x="0" y="0"/>
          <a:ext cx="0" cy="0"/>
          <a:chOff x="0" y="0"/>
          <a:chExt cx="0" cy="0"/>
        </a:xfrm>
      </p:grpSpPr>
      <p:sp>
        <p:nvSpPr>
          <p:cNvPr id="3" name="Content Placeholder 2" title="Bullet Points">
            <a:extLst>
              <a:ext uri="{FF2B5EF4-FFF2-40B4-BE49-F238E27FC236}">
                <a16:creationId xmlns:a16="http://schemas.microsoft.com/office/drawing/2014/main" id="{BFD7EA17-BE66-4636-9684-F93562587911}"/>
              </a:ext>
            </a:extLst>
          </p:cNvPr>
          <p:cNvSpPr>
            <a:spLocks noGrp="1"/>
          </p:cNvSpPr>
          <p:nvPr>
            <p:ph idx="1"/>
          </p:nvPr>
        </p:nvSpPr>
        <p:spPr>
          <a:xfrm>
            <a:off x="531378" y="3129540"/>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 name="Right Triangle 23">
            <a:extLst>
              <a:ext uri="{FF2B5EF4-FFF2-40B4-BE49-F238E27FC236}">
                <a16:creationId xmlns:a16="http://schemas.microsoft.com/office/drawing/2014/main" id="{BD6ACE60-499D-41AB-89C4-D537D7C3D22A}"/>
              </a:ext>
            </a:extLst>
          </p:cNvPr>
          <p:cNvSpPr/>
          <p:nvPr userDrawn="1"/>
        </p:nvSpPr>
        <p:spPr>
          <a:xfrm flipH="1" flipV="1">
            <a:off x="1839686" y="-6"/>
            <a:ext cx="10352314" cy="563880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Parallelogram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34" name="Straight Connector 33">
            <a:extLst>
              <a:ext uri="{FF2B5EF4-FFF2-40B4-BE49-F238E27FC236}">
                <a16:creationId xmlns:a16="http://schemas.microsoft.com/office/drawing/2014/main" id="{1411C731-2333-41B0-927A-0A48EEC79964}"/>
              </a:ext>
            </a:extLst>
          </p:cNvPr>
          <p:cNvCxnSpPr>
            <a:cxnSpLocks/>
          </p:cNvCxnSpPr>
          <p:nvPr userDrawn="1"/>
        </p:nvCxnSpPr>
        <p:spPr>
          <a:xfrm flipV="1">
            <a:off x="6375400" y="5047077"/>
            <a:ext cx="1524574" cy="18034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496102"/>
            <a:ext cx="7342631" cy="608895"/>
          </a:xfrm>
          <a:prstGeom prst="rect">
            <a:avLst/>
          </a:prstGeom>
        </p:spPr>
        <p:txBody>
          <a:bodyPr/>
          <a:lstStyle>
            <a:lvl1pPr marL="0" indent="0">
              <a:buNone/>
              <a:defRPr sz="2000" spc="300">
                <a:solidFill>
                  <a:schemeClr val="bg2">
                    <a:lumMod val="50000"/>
                  </a:schemeClr>
                </a:solidFill>
              </a:defRPr>
            </a:lvl1pPr>
            <a:lvl2pPr marL="457200" indent="0">
              <a:buNone/>
              <a:defRPr/>
            </a:lvl2pPr>
          </a:lstStyle>
          <a:p>
            <a:pPr lvl="0"/>
            <a:r>
              <a:rPr lang="en-US" noProof="0"/>
              <a:t>CLICK TO SUBTITLE STYLE</a:t>
            </a:r>
          </a:p>
        </p:txBody>
      </p:sp>
      <p:sp>
        <p:nvSpPr>
          <p:cNvPr id="2" name="Title 1" title="Title ">
            <a:extLst>
              <a:ext uri="{FF2B5EF4-FFF2-40B4-BE49-F238E27FC236}">
                <a16:creationId xmlns:a16="http://schemas.microsoft.com/office/drawing/2014/main" id="{20237B57-91C6-4F8B-8AA0-18FA50B0FD1D}"/>
              </a:ext>
            </a:extLst>
          </p:cNvPr>
          <p:cNvSpPr>
            <a:spLocks noGrp="1"/>
          </p:cNvSpPr>
          <p:nvPr userDrawn="1">
            <p:ph type="title" hasCustomPrompt="1"/>
          </p:nvPr>
        </p:nvSpPr>
        <p:spPr>
          <a:xfrm>
            <a:off x="531378" y="1241109"/>
            <a:ext cx="7342622" cy="1215566"/>
          </a:xfrm>
          <a:prstGeom prst="rect">
            <a:avLst/>
          </a:prstGeom>
        </p:spPr>
        <p:txBody>
          <a:bodyPr anchor="b">
            <a:normAutofit/>
          </a:bodyPr>
          <a:lstStyle>
            <a:lvl1pPr>
              <a:defRPr sz="4400" b="1">
                <a:solidFill>
                  <a:schemeClr val="accent1"/>
                </a:solidFill>
              </a:defRPr>
            </a:lvl1pPr>
          </a:lstStyle>
          <a:p>
            <a:r>
              <a:rPr lang="en-US" noProof="0"/>
              <a:t>Click to Edit </a:t>
            </a:r>
            <a:br>
              <a:rPr lang="en-US" noProof="0"/>
            </a:br>
            <a:r>
              <a:rPr lang="en-US" noProof="0"/>
              <a:t>Master Title Style </a:t>
            </a:r>
          </a:p>
        </p:txBody>
      </p:sp>
      <p:sp>
        <p:nvSpPr>
          <p:cNvPr id="15" name="Picture Placeholder 14">
            <a:extLst>
              <a:ext uri="{FF2B5EF4-FFF2-40B4-BE49-F238E27FC236}">
                <a16:creationId xmlns:a16="http://schemas.microsoft.com/office/drawing/2014/main" id="{FE1FADFB-0A3D-40F7-9B40-368DECD971E1}"/>
              </a:ext>
            </a:extLst>
          </p:cNvPr>
          <p:cNvSpPr>
            <a:spLocks noGrp="1"/>
          </p:cNvSpPr>
          <p:nvPr>
            <p:ph type="pic" sz="quarter" idx="10"/>
          </p:nvPr>
        </p:nvSpPr>
        <p:spPr>
          <a:xfrm>
            <a:off x="6604000" y="0"/>
            <a:ext cx="5588000" cy="6872249"/>
          </a:xfrm>
          <a:custGeom>
            <a:avLst/>
            <a:gdLst>
              <a:gd name="connsiteX0" fmla="*/ 3876237 w 5588000"/>
              <a:gd name="connsiteY0" fmla="*/ 5431883 h 6872249"/>
              <a:gd name="connsiteX1" fmla="*/ 4953000 w 5588000"/>
              <a:gd name="connsiteY1" fmla="*/ 5431883 h 6872249"/>
              <a:gd name="connsiteX2" fmla="*/ 3769163 w 5588000"/>
              <a:gd name="connsiteY2" fmla="*/ 6872249 h 6872249"/>
              <a:gd name="connsiteX3" fmla="*/ 2692400 w 5588000"/>
              <a:gd name="connsiteY3" fmla="*/ 6872249 h 6872249"/>
              <a:gd name="connsiteX4" fmla="*/ 2479230 w 5588000"/>
              <a:gd name="connsiteY4" fmla="*/ 2870200 h 6872249"/>
              <a:gd name="connsiteX5" fmla="*/ 3175000 w 5588000"/>
              <a:gd name="connsiteY5" fmla="*/ 2870200 h 6872249"/>
              <a:gd name="connsiteX6" fmla="*/ 1965770 w 5588000"/>
              <a:gd name="connsiteY6" fmla="*/ 4310566 h 6872249"/>
              <a:gd name="connsiteX7" fmla="*/ 1270000 w 5588000"/>
              <a:gd name="connsiteY7" fmla="*/ 4310566 h 6872249"/>
              <a:gd name="connsiteX8" fmla="*/ 5575300 w 5588000"/>
              <a:gd name="connsiteY8" fmla="*/ 139700 h 6872249"/>
              <a:gd name="connsiteX9" fmla="*/ 5575300 w 5588000"/>
              <a:gd name="connsiteY9" fmla="*/ 3238583 h 6872249"/>
              <a:gd name="connsiteX10" fmla="*/ 2571663 w 5588000"/>
              <a:gd name="connsiteY10" fmla="*/ 6858000 h 6872249"/>
              <a:gd name="connsiteX11" fmla="*/ 0 w 5588000"/>
              <a:gd name="connsiteY11" fmla="*/ 6858000 h 6872249"/>
              <a:gd name="connsiteX12" fmla="*/ 4256761 w 5588000"/>
              <a:gd name="connsiteY12" fmla="*/ 0 h 6872249"/>
              <a:gd name="connsiteX13" fmla="*/ 5588000 w 5588000"/>
              <a:gd name="connsiteY13" fmla="*/ 0 h 6872249"/>
              <a:gd name="connsiteX14" fmla="*/ 3274339 w 5588000"/>
              <a:gd name="connsiteY14" fmla="*/ 2755900 h 6872249"/>
              <a:gd name="connsiteX15" fmla="*/ 1943100 w 5588000"/>
              <a:gd name="connsiteY15" fmla="*/ 2755900 h 687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88000" h="6872249">
                <a:moveTo>
                  <a:pt x="3876237" y="5431883"/>
                </a:moveTo>
                <a:lnTo>
                  <a:pt x="4953000" y="5431883"/>
                </a:lnTo>
                <a:lnTo>
                  <a:pt x="3769163" y="6872249"/>
                </a:lnTo>
                <a:lnTo>
                  <a:pt x="2692400" y="6872249"/>
                </a:lnTo>
                <a:close/>
                <a:moveTo>
                  <a:pt x="2479230" y="2870200"/>
                </a:moveTo>
                <a:lnTo>
                  <a:pt x="3175000" y="2870200"/>
                </a:lnTo>
                <a:lnTo>
                  <a:pt x="1965770" y="4310566"/>
                </a:lnTo>
                <a:lnTo>
                  <a:pt x="1270000" y="4310566"/>
                </a:lnTo>
                <a:close/>
                <a:moveTo>
                  <a:pt x="5575300" y="139700"/>
                </a:moveTo>
                <a:lnTo>
                  <a:pt x="5575300" y="3238583"/>
                </a:lnTo>
                <a:lnTo>
                  <a:pt x="2571663" y="6858000"/>
                </a:lnTo>
                <a:lnTo>
                  <a:pt x="0" y="6858000"/>
                </a:lnTo>
                <a:close/>
                <a:moveTo>
                  <a:pt x="4256761" y="0"/>
                </a:moveTo>
                <a:lnTo>
                  <a:pt x="5588000" y="0"/>
                </a:lnTo>
                <a:lnTo>
                  <a:pt x="3274339" y="2755900"/>
                </a:lnTo>
                <a:lnTo>
                  <a:pt x="1943100" y="2755900"/>
                </a:lnTo>
                <a:close/>
              </a:path>
            </a:pathLst>
          </a:custGeom>
          <a:solidFill>
            <a:schemeClr val="bg1">
              <a:lumMod val="85000"/>
            </a:schemeClr>
          </a:solidFill>
        </p:spPr>
        <p:txBody>
          <a:bodyPr wrap="square" anchor="ctr">
            <a:noAutofit/>
          </a:bodyPr>
          <a:lstStyle>
            <a:lvl1pPr marL="0" indent="0" algn="ctr">
              <a:buNone/>
              <a:defRPr>
                <a:solidFill>
                  <a:schemeClr val="bg1"/>
                </a:solidFill>
              </a:defRPr>
            </a:lvl1pPr>
          </a:lstStyle>
          <a:p>
            <a:r>
              <a:rPr lang="en-US" noProof="0"/>
              <a:t>Click icon to add picture</a:t>
            </a:r>
            <a:endParaRPr lang="en-US" noProof="0" dirty="0"/>
          </a:p>
        </p:txBody>
      </p:sp>
      <p:sp>
        <p:nvSpPr>
          <p:cNvPr id="4" name="Footer Placeholder 3">
            <a:extLst>
              <a:ext uri="{FF2B5EF4-FFF2-40B4-BE49-F238E27FC236}">
                <a16:creationId xmlns:a16="http://schemas.microsoft.com/office/drawing/2014/main" id="{5ADB14A5-A767-774C-85B8-68EF914689F6}"/>
              </a:ext>
            </a:extLst>
          </p:cNvPr>
          <p:cNvSpPr>
            <a:spLocks noGrp="1"/>
          </p:cNvSpPr>
          <p:nvPr>
            <p:ph type="ftr" sz="quarter" idx="14"/>
          </p:nvPr>
        </p:nvSpPr>
        <p:spPr/>
        <p:txBody>
          <a:bodyPr/>
          <a:lstStyle/>
          <a:p>
            <a:r>
              <a:rPr lang="en-US" noProof="0"/>
              <a:t>Add a foofter</a:t>
            </a:r>
            <a:endParaRPr lang="en-US" noProof="0" dirty="0"/>
          </a:p>
        </p:txBody>
      </p:sp>
      <p:sp>
        <p:nvSpPr>
          <p:cNvPr id="6" name="Slide Number Placeholder 5">
            <a:extLst>
              <a:ext uri="{FF2B5EF4-FFF2-40B4-BE49-F238E27FC236}">
                <a16:creationId xmlns:a16="http://schemas.microsoft.com/office/drawing/2014/main" id="{D4B9B51B-EAA9-4B4D-A4F6-470CD95DAA79}"/>
              </a:ext>
            </a:extLst>
          </p:cNvPr>
          <p:cNvSpPr>
            <a:spLocks noGrp="1"/>
          </p:cNvSpPr>
          <p:nvPr>
            <p:ph type="sldNum" sz="quarter" idx="15"/>
          </p:nvPr>
        </p:nvSpPr>
        <p:spPr/>
        <p:txBody>
          <a:bodyPr/>
          <a:lstStyle/>
          <a:p>
            <a:fld id="{8699F50C-BE38-4BD0-BA84-9B090E1F2B9B}" type="slidenum">
              <a:rPr lang="en-US" noProof="0" smtClean="0"/>
              <a:t>‹#›</a:t>
            </a:fld>
            <a:endParaRPr lang="en-US" noProof="0" dirty="0"/>
          </a:p>
        </p:txBody>
      </p:sp>
    </p:spTree>
    <p:extLst>
      <p:ext uri="{BB962C8B-B14F-4D97-AF65-F5344CB8AC3E}">
        <p14:creationId xmlns:p14="http://schemas.microsoft.com/office/powerpoint/2010/main" val="3442230584"/>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415">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BD8AB-8B53-BE80-9493-BBC289A86C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9867186-C689-8EE8-4609-72E9B732D6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FA0E3D7-5FFD-BC60-DC98-BE9F427CA3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F1DA39-43D5-E0A8-1556-AC58CA3EC226}"/>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EA78BF4C-1A4C-C5BC-C667-2920118D0FFC}"/>
              </a:ext>
            </a:extLst>
          </p:cNvPr>
          <p:cNvSpPr>
            <a:spLocks noGrp="1"/>
          </p:cNvSpPr>
          <p:nvPr>
            <p:ph type="ftr" sz="quarter" idx="11"/>
          </p:nvPr>
        </p:nvSpPr>
        <p:spPr/>
        <p:txBody>
          <a:bodyPr/>
          <a:lstStyle/>
          <a:p>
            <a:r>
              <a:rPr lang="en-IN"/>
              <a:t>Add a foofter</a:t>
            </a:r>
          </a:p>
        </p:txBody>
      </p:sp>
      <p:sp>
        <p:nvSpPr>
          <p:cNvPr id="7" name="Slide Number Placeholder 6">
            <a:extLst>
              <a:ext uri="{FF2B5EF4-FFF2-40B4-BE49-F238E27FC236}">
                <a16:creationId xmlns:a16="http://schemas.microsoft.com/office/drawing/2014/main" id="{2C11B2A3-3E84-B1EA-C448-2FD0A06A45E3}"/>
              </a:ext>
            </a:extLst>
          </p:cNvPr>
          <p:cNvSpPr>
            <a:spLocks noGrp="1"/>
          </p:cNvSpPr>
          <p:nvPr>
            <p:ph type="sldNum" sz="quarter" idx="12"/>
          </p:nvPr>
        </p:nvSpPr>
        <p:spPr/>
        <p:txBody>
          <a:bodyPr/>
          <a:lstStyle/>
          <a:p>
            <a:fld id="{06E1537E-9262-4766-ADC8-00DB456141D2}" type="slidenum">
              <a:rPr lang="en-IN" smtClean="0"/>
              <a:t>‹#›</a:t>
            </a:fld>
            <a:endParaRPr lang="en-IN"/>
          </a:p>
        </p:txBody>
      </p:sp>
    </p:spTree>
    <p:extLst>
      <p:ext uri="{BB962C8B-B14F-4D97-AF65-F5344CB8AC3E}">
        <p14:creationId xmlns:p14="http://schemas.microsoft.com/office/powerpoint/2010/main" val="27908365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8507C-AAC0-B732-039F-2989168397D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A9E53D6-5D72-F85D-F85D-F508810712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A94754B-F9B4-A112-AA7E-EF32AE781A18}"/>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231B60C7-FF8F-88A5-A5BC-B302870771FA}"/>
              </a:ext>
            </a:extLst>
          </p:cNvPr>
          <p:cNvSpPr>
            <a:spLocks noGrp="1"/>
          </p:cNvSpPr>
          <p:nvPr>
            <p:ph type="ftr" sz="quarter" idx="11"/>
          </p:nvPr>
        </p:nvSpPr>
        <p:spPr/>
        <p:txBody>
          <a:bodyPr/>
          <a:lstStyle/>
          <a:p>
            <a:r>
              <a:rPr lang="en-IN"/>
              <a:t>Add a foofter</a:t>
            </a:r>
          </a:p>
        </p:txBody>
      </p:sp>
      <p:sp>
        <p:nvSpPr>
          <p:cNvPr id="6" name="Slide Number Placeholder 5">
            <a:extLst>
              <a:ext uri="{FF2B5EF4-FFF2-40B4-BE49-F238E27FC236}">
                <a16:creationId xmlns:a16="http://schemas.microsoft.com/office/drawing/2014/main" id="{3254DC25-92E0-4A80-37D6-27A24146926D}"/>
              </a:ext>
            </a:extLst>
          </p:cNvPr>
          <p:cNvSpPr>
            <a:spLocks noGrp="1"/>
          </p:cNvSpPr>
          <p:nvPr>
            <p:ph type="sldNum" sz="quarter" idx="12"/>
          </p:nvPr>
        </p:nvSpPr>
        <p:spPr/>
        <p:txBody>
          <a:bodyPr/>
          <a:lstStyle/>
          <a:p>
            <a:fld id="{06E1537E-9262-4766-ADC8-00DB456141D2}" type="slidenum">
              <a:rPr lang="en-IN" smtClean="0"/>
              <a:t>‹#›</a:t>
            </a:fld>
            <a:endParaRPr lang="en-IN"/>
          </a:p>
        </p:txBody>
      </p:sp>
    </p:spTree>
    <p:extLst>
      <p:ext uri="{BB962C8B-B14F-4D97-AF65-F5344CB8AC3E}">
        <p14:creationId xmlns:p14="http://schemas.microsoft.com/office/powerpoint/2010/main" val="41099150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2FCC9B-DCBE-1847-3C6A-CB0D528FF47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3F7D3A8-6EBA-D120-C15E-E742CB011B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74597EA-F3CB-AD62-F962-1EBD0CF9DE3C}"/>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E96512E2-E70F-A47C-61F6-B622583AD3A6}"/>
              </a:ext>
            </a:extLst>
          </p:cNvPr>
          <p:cNvSpPr>
            <a:spLocks noGrp="1"/>
          </p:cNvSpPr>
          <p:nvPr>
            <p:ph type="ftr" sz="quarter" idx="11"/>
          </p:nvPr>
        </p:nvSpPr>
        <p:spPr/>
        <p:txBody>
          <a:bodyPr/>
          <a:lstStyle/>
          <a:p>
            <a:r>
              <a:rPr lang="en-IN"/>
              <a:t>Add a foofter</a:t>
            </a:r>
          </a:p>
        </p:txBody>
      </p:sp>
      <p:sp>
        <p:nvSpPr>
          <p:cNvPr id="6" name="Slide Number Placeholder 5">
            <a:extLst>
              <a:ext uri="{FF2B5EF4-FFF2-40B4-BE49-F238E27FC236}">
                <a16:creationId xmlns:a16="http://schemas.microsoft.com/office/drawing/2014/main" id="{D59BA759-B252-EFA4-3133-A170D3C96D30}"/>
              </a:ext>
            </a:extLst>
          </p:cNvPr>
          <p:cNvSpPr>
            <a:spLocks noGrp="1"/>
          </p:cNvSpPr>
          <p:nvPr>
            <p:ph type="sldNum" sz="quarter" idx="12"/>
          </p:nvPr>
        </p:nvSpPr>
        <p:spPr/>
        <p:txBody>
          <a:bodyPr/>
          <a:lstStyle/>
          <a:p>
            <a:fld id="{06E1537E-9262-4766-ADC8-00DB456141D2}" type="slidenum">
              <a:rPr lang="en-IN" smtClean="0"/>
              <a:t>‹#›</a:t>
            </a:fld>
            <a:endParaRPr lang="en-IN"/>
          </a:p>
        </p:txBody>
      </p:sp>
    </p:spTree>
    <p:extLst>
      <p:ext uri="{BB962C8B-B14F-4D97-AF65-F5344CB8AC3E}">
        <p14:creationId xmlns:p14="http://schemas.microsoft.com/office/powerpoint/2010/main" val="2238069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02">
    <p:spTree>
      <p:nvGrpSpPr>
        <p:cNvPr id="1" name=""/>
        <p:cNvGrpSpPr/>
        <p:nvPr/>
      </p:nvGrpSpPr>
      <p:grpSpPr>
        <a:xfrm>
          <a:off x="0" y="0"/>
          <a:ext cx="0" cy="0"/>
          <a:chOff x="0" y="0"/>
          <a:chExt cx="0" cy="0"/>
        </a:xfrm>
      </p:grpSpPr>
      <p:sp>
        <p:nvSpPr>
          <p:cNvPr id="35" name="Right Triangle 34">
            <a:extLst>
              <a:ext uri="{FF2B5EF4-FFF2-40B4-BE49-F238E27FC236}">
                <a16:creationId xmlns:a16="http://schemas.microsoft.com/office/drawing/2014/main" id="{805F1696-7D6B-4055-94C3-E4C179F63596}"/>
              </a:ext>
            </a:extLst>
          </p:cNvPr>
          <p:cNvSpPr/>
          <p:nvPr userDrawn="1"/>
        </p:nvSpPr>
        <p:spPr>
          <a:xfrm flipH="1" flipV="1">
            <a:off x="1839686" y="-6"/>
            <a:ext cx="10352314" cy="5638806"/>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17">
            <a:extLst>
              <a:ext uri="{FF2B5EF4-FFF2-40B4-BE49-F238E27FC236}">
                <a16:creationId xmlns:a16="http://schemas.microsoft.com/office/drawing/2014/main" id="{8B9EC3A9-7039-403A-9414-429521308AE7}"/>
              </a:ext>
            </a:extLst>
          </p:cNvPr>
          <p:cNvSpPr>
            <a:spLocks noGrp="1"/>
          </p:cNvSpPr>
          <p:nvPr>
            <p:ph type="pic" sz="quarter" idx="14"/>
          </p:nvPr>
        </p:nvSpPr>
        <p:spPr>
          <a:xfrm>
            <a:off x="6170177" y="1435100"/>
            <a:ext cx="6021821" cy="5422900"/>
          </a:xfrm>
          <a:custGeom>
            <a:avLst/>
            <a:gdLst>
              <a:gd name="connsiteX0" fmla="*/ 6021821 w 6021821"/>
              <a:gd name="connsiteY0" fmla="*/ 0 h 5422900"/>
              <a:gd name="connsiteX1" fmla="*/ 6021821 w 6021821"/>
              <a:gd name="connsiteY1" fmla="*/ 5422900 h 5422900"/>
              <a:gd name="connsiteX2" fmla="*/ 0 w 6021821"/>
              <a:gd name="connsiteY2" fmla="*/ 5422900 h 5422900"/>
            </a:gdLst>
            <a:ahLst/>
            <a:cxnLst>
              <a:cxn ang="0">
                <a:pos x="connsiteX0" y="connsiteY0"/>
              </a:cxn>
              <a:cxn ang="0">
                <a:pos x="connsiteX1" y="connsiteY1"/>
              </a:cxn>
              <a:cxn ang="0">
                <a:pos x="connsiteX2" y="connsiteY2"/>
              </a:cxn>
            </a:cxnLst>
            <a:rect l="l" t="t" r="r" b="b"/>
            <a:pathLst>
              <a:path w="6021821" h="5422900">
                <a:moveTo>
                  <a:pt x="6021821" y="0"/>
                </a:moveTo>
                <a:lnTo>
                  <a:pt x="6021821" y="5422900"/>
                </a:lnTo>
                <a:lnTo>
                  <a:pt x="0" y="5422900"/>
                </a:lnTo>
                <a:close/>
              </a:path>
            </a:pathLst>
          </a:custGeom>
          <a:solidFill>
            <a:schemeClr val="bg1">
              <a:lumMod val="85000"/>
            </a:schemeClr>
          </a:solidFill>
        </p:spPr>
        <p:txBody>
          <a:bodyPr wrap="square" rIns="457200" anchor="ctr">
            <a:noAutofit/>
          </a:bodyPr>
          <a:lstStyle>
            <a:lvl1pPr marL="0" indent="0" algn="r">
              <a:buNone/>
              <a:defRPr>
                <a:solidFill>
                  <a:schemeClr val="tx1"/>
                </a:solidFill>
              </a:defRPr>
            </a:lvl1pPr>
          </a:lstStyle>
          <a:p>
            <a:r>
              <a:rPr lang="en-US" noProof="0"/>
              <a:t>Click icon to add picture</a:t>
            </a:r>
            <a:endParaRPr lang="en-US" noProof="0" dirty="0"/>
          </a:p>
        </p:txBody>
      </p:sp>
      <p:sp>
        <p:nvSpPr>
          <p:cNvPr id="3" name="Content Placeholder 2" title="Bullet Points">
            <a:extLst>
              <a:ext uri="{FF2B5EF4-FFF2-40B4-BE49-F238E27FC236}">
                <a16:creationId xmlns:a16="http://schemas.microsoft.com/office/drawing/2014/main" id="{BFD7EA17-BE66-4636-9684-F93562587911}"/>
              </a:ext>
            </a:extLst>
          </p:cNvPr>
          <p:cNvSpPr>
            <a:spLocks noGrp="1"/>
          </p:cNvSpPr>
          <p:nvPr>
            <p:ph idx="1"/>
          </p:nvPr>
        </p:nvSpPr>
        <p:spPr>
          <a:xfrm>
            <a:off x="531378" y="3129540"/>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Parallelogram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34" name="Straight Connector 33">
            <a:extLst>
              <a:ext uri="{FF2B5EF4-FFF2-40B4-BE49-F238E27FC236}">
                <a16:creationId xmlns:a16="http://schemas.microsoft.com/office/drawing/2014/main" id="{1411C731-2333-41B0-927A-0A48EEC79964}"/>
              </a:ext>
            </a:extLst>
          </p:cNvPr>
          <p:cNvCxnSpPr>
            <a:cxnSpLocks/>
          </p:cNvCxnSpPr>
          <p:nvPr userDrawn="1"/>
        </p:nvCxnSpPr>
        <p:spPr>
          <a:xfrm flipV="1">
            <a:off x="10352314" y="1185452"/>
            <a:ext cx="1839685" cy="163394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496102"/>
            <a:ext cx="7342621" cy="608895"/>
          </a:xfrm>
          <a:prstGeom prst="rect">
            <a:avLst/>
          </a:prstGeom>
        </p:spPr>
        <p:txBody>
          <a:bodyPr/>
          <a:lstStyle>
            <a:lvl1pPr marL="0" indent="0">
              <a:buNone/>
              <a:defRPr sz="2000" spc="300">
                <a:solidFill>
                  <a:schemeClr val="bg2">
                    <a:lumMod val="50000"/>
                  </a:schemeClr>
                </a:solidFill>
              </a:defRPr>
            </a:lvl1pPr>
            <a:lvl2pPr marL="457200" indent="0">
              <a:buNone/>
              <a:defRPr/>
            </a:lvl2pPr>
          </a:lstStyle>
          <a:p>
            <a:pPr lvl="0"/>
            <a:r>
              <a:rPr lang="en-US" noProof="0"/>
              <a:t>CLICK TO SUBTITLE STYLE</a:t>
            </a:r>
          </a:p>
        </p:txBody>
      </p:sp>
      <p:sp>
        <p:nvSpPr>
          <p:cNvPr id="19" name="Title 1" title="Title ">
            <a:extLst>
              <a:ext uri="{FF2B5EF4-FFF2-40B4-BE49-F238E27FC236}">
                <a16:creationId xmlns:a16="http://schemas.microsoft.com/office/drawing/2014/main" id="{2DB9D671-9FC8-4306-96B7-D9D585694B83}"/>
              </a:ext>
            </a:extLst>
          </p:cNvPr>
          <p:cNvSpPr>
            <a:spLocks noGrp="1"/>
          </p:cNvSpPr>
          <p:nvPr>
            <p:ph type="title" hasCustomPrompt="1"/>
          </p:nvPr>
        </p:nvSpPr>
        <p:spPr>
          <a:xfrm>
            <a:off x="531378" y="1241109"/>
            <a:ext cx="7342622" cy="1215566"/>
          </a:xfrm>
          <a:prstGeom prst="rect">
            <a:avLst/>
          </a:prstGeom>
        </p:spPr>
        <p:txBody>
          <a:bodyPr anchor="b">
            <a:normAutofit/>
          </a:bodyPr>
          <a:lstStyle>
            <a:lvl1pPr>
              <a:defRPr sz="4400" b="1">
                <a:solidFill>
                  <a:schemeClr val="accent1"/>
                </a:solidFill>
              </a:defRPr>
            </a:lvl1pPr>
          </a:lstStyle>
          <a:p>
            <a:r>
              <a:rPr lang="en-US" noProof="0"/>
              <a:t>Click to Edit </a:t>
            </a:r>
            <a:br>
              <a:rPr lang="en-US" noProof="0"/>
            </a:br>
            <a:r>
              <a:rPr lang="en-US" noProof="0"/>
              <a:t>Master Title Style </a:t>
            </a:r>
          </a:p>
        </p:txBody>
      </p:sp>
      <p:sp>
        <p:nvSpPr>
          <p:cNvPr id="2" name="Footer Placeholder 1">
            <a:extLst>
              <a:ext uri="{FF2B5EF4-FFF2-40B4-BE49-F238E27FC236}">
                <a16:creationId xmlns:a16="http://schemas.microsoft.com/office/drawing/2014/main" id="{6E55A0B9-F639-8643-9C4D-B93B8EE21A79}"/>
              </a:ext>
            </a:extLst>
          </p:cNvPr>
          <p:cNvSpPr>
            <a:spLocks noGrp="1"/>
          </p:cNvSpPr>
          <p:nvPr>
            <p:ph type="ftr" sz="quarter" idx="15"/>
          </p:nvPr>
        </p:nvSpPr>
        <p:spPr/>
        <p:txBody>
          <a:bodyPr/>
          <a:lstStyle/>
          <a:p>
            <a:r>
              <a:rPr lang="en-US" noProof="0"/>
              <a:t>Add a foofter</a:t>
            </a:r>
            <a:endParaRPr lang="en-US" noProof="0" dirty="0"/>
          </a:p>
        </p:txBody>
      </p:sp>
      <p:sp>
        <p:nvSpPr>
          <p:cNvPr id="4" name="Slide Number Placeholder 3">
            <a:extLst>
              <a:ext uri="{FF2B5EF4-FFF2-40B4-BE49-F238E27FC236}">
                <a16:creationId xmlns:a16="http://schemas.microsoft.com/office/drawing/2014/main" id="{D0C29282-8AC7-494D-9A8E-A26C7F69948F}"/>
              </a:ext>
            </a:extLst>
          </p:cNvPr>
          <p:cNvSpPr>
            <a:spLocks noGrp="1"/>
          </p:cNvSpPr>
          <p:nvPr>
            <p:ph type="sldNum" sz="quarter" idx="16"/>
          </p:nvPr>
        </p:nvSpPr>
        <p:spPr/>
        <p:txBody>
          <a:bodyPr/>
          <a:lstStyle/>
          <a:p>
            <a:fld id="{8699F50C-BE38-4BD0-BA84-9B090E1F2B9B}" type="slidenum">
              <a:rPr lang="en-US" noProof="0" smtClean="0"/>
              <a:t>‹#›</a:t>
            </a:fld>
            <a:endParaRPr lang="en-US" noProof="0" dirty="0"/>
          </a:p>
        </p:txBody>
      </p:sp>
      <p:sp>
        <p:nvSpPr>
          <p:cNvPr id="15" name="TextBox 14">
            <a:extLst>
              <a:ext uri="{FF2B5EF4-FFF2-40B4-BE49-F238E27FC236}">
                <a16:creationId xmlns:a16="http://schemas.microsoft.com/office/drawing/2014/main" id="{5E24A5A7-66A2-7F43-9A7A-5E13F74F8C0E}"/>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spTree>
    <p:extLst>
      <p:ext uri="{BB962C8B-B14F-4D97-AF65-F5344CB8AC3E}">
        <p14:creationId xmlns:p14="http://schemas.microsoft.com/office/powerpoint/2010/main" val="4283110927"/>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41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ion with Subtitle">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111EB29-9262-4594-8717-356AB3816AA6}"/>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7" name="Text Placeholder 2">
            <a:extLst>
              <a:ext uri="{FF2B5EF4-FFF2-40B4-BE49-F238E27FC236}">
                <a16:creationId xmlns:a16="http://schemas.microsoft.com/office/drawing/2014/main" id="{B2E19FBD-2379-4B3B-910D-F51E007CB63F}"/>
              </a:ext>
            </a:extLst>
          </p:cNvPr>
          <p:cNvSpPr>
            <a:spLocks noGrp="1"/>
          </p:cNvSpPr>
          <p:nvPr userDrawn="1">
            <p:ph type="body" idx="1"/>
          </p:nvPr>
        </p:nvSpPr>
        <p:spPr>
          <a:xfrm>
            <a:off x="520698" y="2104888"/>
            <a:ext cx="5475290" cy="781188"/>
          </a:xfrm>
          <a:prstGeom prst="rect">
            <a:avLst/>
          </a:prstGeom>
        </p:spPr>
        <p:txBody>
          <a:bodyPr anchor="b">
            <a:normAutofit/>
          </a:bodyPr>
          <a:lstStyle>
            <a:lvl1pPr marL="0" indent="0">
              <a:lnSpc>
                <a:spcPct val="100000"/>
              </a:lnSpc>
              <a:spcBef>
                <a:spcPts val="0"/>
              </a:spcBef>
              <a:buNone/>
              <a:defRPr sz="2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8" name="Content Placeholder 3" title="Bullet Points">
            <a:extLst>
              <a:ext uri="{FF2B5EF4-FFF2-40B4-BE49-F238E27FC236}">
                <a16:creationId xmlns:a16="http://schemas.microsoft.com/office/drawing/2014/main" id="{8715E757-6584-4841-8154-C92E70E0CD6B}"/>
              </a:ext>
            </a:extLst>
          </p:cNvPr>
          <p:cNvSpPr>
            <a:spLocks noGrp="1"/>
          </p:cNvSpPr>
          <p:nvPr userDrawn="1">
            <p:ph sz="half" idx="13"/>
          </p:nvPr>
        </p:nvSpPr>
        <p:spPr>
          <a:xfrm>
            <a:off x="520698" y="2886076"/>
            <a:ext cx="5475290" cy="3232149"/>
          </a:xfrm>
          <a:prstGeom prst="rect">
            <a:avLst/>
          </a:prstGeom>
        </p:spPr>
        <p:txBody>
          <a:bodyPr>
            <a:normAutofit/>
          </a:bodyPr>
          <a:lstStyle>
            <a:lvl1pPr>
              <a:defRPr lang="en-US" dirty="0">
                <a:solidFill>
                  <a:schemeClr val="bg1"/>
                </a:solidFill>
              </a:defRPr>
            </a:lvl1pPr>
            <a:lvl2pPr>
              <a:defRPr lang="en-US" dirty="0">
                <a:solidFill>
                  <a:schemeClr val="bg1"/>
                </a:solidFill>
              </a:defRPr>
            </a:lvl2pPr>
            <a:lvl3pPr>
              <a:defRPr lang="en-US" dirty="0">
                <a:solidFill>
                  <a:schemeClr val="bg1"/>
                </a:solidFill>
              </a:defRPr>
            </a:lvl3pPr>
            <a:lvl4pPr>
              <a:defRPr lang="en-US" dirty="0">
                <a:solidFill>
                  <a:schemeClr val="bg1"/>
                </a:solidFill>
              </a:defRPr>
            </a:lvl4pPr>
            <a:lvl5pPr>
              <a:defRPr lang="en-IN" dirty="0">
                <a:solidFill>
                  <a:schemeClr val="bg1"/>
                </a:solidFill>
              </a:defRPr>
            </a:lvl5pPr>
          </a:lstStyle>
          <a:p>
            <a:pPr lvl="0">
              <a:buClr>
                <a:schemeClr val="accent2"/>
              </a:buClr>
            </a:pPr>
            <a:r>
              <a:rPr lang="en-US" noProof="0"/>
              <a:t>Click to edit Master text styles</a:t>
            </a:r>
          </a:p>
          <a:p>
            <a:pPr lvl="1">
              <a:buClr>
                <a:schemeClr val="accent2"/>
              </a:buClr>
            </a:pPr>
            <a:r>
              <a:rPr lang="en-US" noProof="0"/>
              <a:t>Second level</a:t>
            </a:r>
          </a:p>
          <a:p>
            <a:pPr lvl="2">
              <a:buClr>
                <a:schemeClr val="accent2"/>
              </a:buClr>
            </a:pPr>
            <a:r>
              <a:rPr lang="en-US" noProof="0"/>
              <a:t>Third level</a:t>
            </a:r>
          </a:p>
          <a:p>
            <a:pPr lvl="3">
              <a:buClr>
                <a:schemeClr val="accent2"/>
              </a:buClr>
            </a:pPr>
            <a:r>
              <a:rPr lang="en-US" noProof="0"/>
              <a:t>Fourth level</a:t>
            </a:r>
          </a:p>
          <a:p>
            <a:pPr lvl="4">
              <a:buClr>
                <a:schemeClr val="accent2"/>
              </a:buClr>
            </a:pPr>
            <a:r>
              <a:rPr lang="en-US" noProof="0"/>
              <a:t>Fifth level</a:t>
            </a:r>
          </a:p>
        </p:txBody>
      </p:sp>
      <p:sp>
        <p:nvSpPr>
          <p:cNvPr id="19" name="Text Placeholder 4">
            <a:extLst>
              <a:ext uri="{FF2B5EF4-FFF2-40B4-BE49-F238E27FC236}">
                <a16:creationId xmlns:a16="http://schemas.microsoft.com/office/drawing/2014/main" id="{47CDC5A2-8836-4ED3-8E78-18C24853D882}"/>
              </a:ext>
            </a:extLst>
          </p:cNvPr>
          <p:cNvSpPr>
            <a:spLocks noGrp="1"/>
          </p:cNvSpPr>
          <p:nvPr userDrawn="1">
            <p:ph type="body" sz="quarter" idx="14"/>
          </p:nvPr>
        </p:nvSpPr>
        <p:spPr>
          <a:xfrm>
            <a:off x="6186713" y="2104888"/>
            <a:ext cx="5475600" cy="781188"/>
          </a:xfrm>
          <a:prstGeom prst="rect">
            <a:avLst/>
          </a:prstGeom>
        </p:spPr>
        <p:txBody>
          <a:bodyPr anchor="b">
            <a:normAutofit/>
          </a:bodyPr>
          <a:lstStyle>
            <a:lvl1pPr marL="0" indent="0">
              <a:lnSpc>
                <a:spcPct val="100000"/>
              </a:lnSpc>
              <a:buNone/>
              <a:defRPr sz="2800" b="1">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5" title="Bullet Points">
            <a:extLst>
              <a:ext uri="{FF2B5EF4-FFF2-40B4-BE49-F238E27FC236}">
                <a16:creationId xmlns:a16="http://schemas.microsoft.com/office/drawing/2014/main" id="{D957FBD7-2C3C-4DD1-954F-DF1E007BE590}"/>
              </a:ext>
            </a:extLst>
          </p:cNvPr>
          <p:cNvSpPr>
            <a:spLocks noGrp="1"/>
          </p:cNvSpPr>
          <p:nvPr userDrawn="1">
            <p:ph sz="quarter" idx="15"/>
          </p:nvPr>
        </p:nvSpPr>
        <p:spPr>
          <a:xfrm>
            <a:off x="6186713" y="2886076"/>
            <a:ext cx="5475600" cy="3232149"/>
          </a:xfrm>
          <a:prstGeom prst="rect">
            <a:avLst/>
          </a:prstGeom>
        </p:spPr>
        <p:txBody>
          <a:bodyPr>
            <a:normAutofit/>
          </a:bodyPr>
          <a:lstStyle>
            <a:lvl1pPr>
              <a:defRPr lang="en-US" dirty="0">
                <a:solidFill>
                  <a:schemeClr val="bg1"/>
                </a:solidFill>
              </a:defRPr>
            </a:lvl1pPr>
            <a:lvl2pPr>
              <a:defRPr lang="en-US" dirty="0">
                <a:solidFill>
                  <a:schemeClr val="bg1"/>
                </a:solidFill>
              </a:defRPr>
            </a:lvl2pPr>
            <a:lvl3pPr>
              <a:defRPr lang="en-US" dirty="0">
                <a:solidFill>
                  <a:schemeClr val="bg1"/>
                </a:solidFill>
              </a:defRPr>
            </a:lvl3pPr>
            <a:lvl4pPr>
              <a:defRPr lang="en-US" dirty="0">
                <a:solidFill>
                  <a:schemeClr val="bg1"/>
                </a:solidFill>
              </a:defRPr>
            </a:lvl4pPr>
            <a:lvl5pPr>
              <a:defRPr lang="en-IN" dirty="0">
                <a:solidFill>
                  <a:schemeClr val="bg1"/>
                </a:solidFill>
              </a:defRPr>
            </a:lvl5pPr>
          </a:lstStyle>
          <a:p>
            <a:pPr lvl="0">
              <a:buClr>
                <a:schemeClr val="accent2"/>
              </a:buClr>
            </a:pPr>
            <a:r>
              <a:rPr lang="en-US" noProof="0"/>
              <a:t>Click to edit Master text styles</a:t>
            </a:r>
          </a:p>
          <a:p>
            <a:pPr lvl="1">
              <a:buClr>
                <a:schemeClr val="accent2"/>
              </a:buClr>
            </a:pPr>
            <a:r>
              <a:rPr lang="en-US" noProof="0"/>
              <a:t>Second level</a:t>
            </a:r>
          </a:p>
          <a:p>
            <a:pPr lvl="2">
              <a:buClr>
                <a:schemeClr val="accent2"/>
              </a:buClr>
            </a:pPr>
            <a:r>
              <a:rPr lang="en-US" noProof="0"/>
              <a:t>Third level</a:t>
            </a:r>
          </a:p>
          <a:p>
            <a:pPr lvl="3">
              <a:buClr>
                <a:schemeClr val="accent2"/>
              </a:buClr>
            </a:pPr>
            <a:r>
              <a:rPr lang="en-US" noProof="0"/>
              <a:t>Fourth level</a:t>
            </a:r>
          </a:p>
          <a:p>
            <a:pPr lvl="4">
              <a:buClr>
                <a:schemeClr val="accent2"/>
              </a:buClr>
            </a:pPr>
            <a:r>
              <a:rPr lang="en-US" noProof="0"/>
              <a:t>Fifth level</a:t>
            </a:r>
          </a:p>
        </p:txBody>
      </p:sp>
      <p:sp>
        <p:nvSpPr>
          <p:cNvPr id="24" name="Text Placeholder 4" title="Subtitle">
            <a:extLst>
              <a:ext uri="{FF2B5EF4-FFF2-40B4-BE49-F238E27FC236}">
                <a16:creationId xmlns:a16="http://schemas.microsoft.com/office/drawing/2014/main" id="{77DB65FF-A89E-4562-8251-2BB63EFDD28E}"/>
              </a:ext>
            </a:extLst>
          </p:cNvPr>
          <p:cNvSpPr>
            <a:spLocks noGrp="1"/>
          </p:cNvSpPr>
          <p:nvPr userDrawn="1">
            <p:ph type="body" sz="quarter" idx="16" hasCustomPrompt="1"/>
          </p:nvPr>
        </p:nvSpPr>
        <p:spPr>
          <a:xfrm>
            <a:off x="520493" y="1376932"/>
            <a:ext cx="7368596" cy="608895"/>
          </a:xfrm>
          <a:prstGeom prst="rect">
            <a:avLst/>
          </a:prstGeom>
        </p:spPr>
        <p:txBody>
          <a:bodyPr/>
          <a:lstStyle>
            <a:lvl1pPr marL="0" indent="0">
              <a:buNone/>
              <a:defRPr sz="2000" spc="300">
                <a:solidFill>
                  <a:schemeClr val="bg1"/>
                </a:solidFill>
              </a:defRPr>
            </a:lvl1pPr>
            <a:lvl2pPr marL="457200" indent="0">
              <a:buNone/>
              <a:defRPr/>
            </a:lvl2pPr>
          </a:lstStyle>
          <a:p>
            <a:pPr lvl="0"/>
            <a:r>
              <a:rPr lang="en-US" noProof="0"/>
              <a:t>CLICK TO SUBTITLE STYLE</a:t>
            </a:r>
          </a:p>
        </p:txBody>
      </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a:t>Add a foofter</a:t>
            </a:r>
            <a:endParaRPr lang="en-US" noProof="0" dirty="0"/>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userDrawn="1">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Tree>
    <p:extLst>
      <p:ext uri="{BB962C8B-B14F-4D97-AF65-F5344CB8AC3E}">
        <p14:creationId xmlns:p14="http://schemas.microsoft.com/office/powerpoint/2010/main" val="32565402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FB39FF5-7AF5-4963-9346-2640496A3302}"/>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TextBox 15">
            <a:extLst>
              <a:ext uri="{FF2B5EF4-FFF2-40B4-BE49-F238E27FC236}">
                <a16:creationId xmlns:a16="http://schemas.microsoft.com/office/drawing/2014/main" id="{A4F49194-9068-41AA-B460-962319BF96A4}"/>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grpSp>
        <p:nvGrpSpPr>
          <p:cNvPr id="28" name="Group 27">
            <a:extLst>
              <a:ext uri="{FF2B5EF4-FFF2-40B4-BE49-F238E27FC236}">
                <a16:creationId xmlns:a16="http://schemas.microsoft.com/office/drawing/2014/main" id="{5806E656-313A-47B1-B381-D004200F7A01}"/>
              </a:ext>
            </a:extLst>
          </p:cNvPr>
          <p:cNvGrpSpPr/>
          <p:nvPr userDrawn="1"/>
        </p:nvGrpSpPr>
        <p:grpSpPr>
          <a:xfrm flipH="1">
            <a:off x="7561328" y="0"/>
            <a:ext cx="4831840" cy="3541007"/>
            <a:chOff x="-192127" y="-2"/>
            <a:chExt cx="4831840" cy="3367272"/>
          </a:xfrm>
        </p:grpSpPr>
        <p:sp>
          <p:nvSpPr>
            <p:cNvPr id="29" name="Diagonal Stripe 28">
              <a:extLst>
                <a:ext uri="{FF2B5EF4-FFF2-40B4-BE49-F238E27FC236}">
                  <a16:creationId xmlns:a16="http://schemas.microsoft.com/office/drawing/2014/main" id="{65F8E2DA-4BB4-4421-9172-A11AF38DFEF4}"/>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30" name="Straight Connector 29">
              <a:extLst>
                <a:ext uri="{FF2B5EF4-FFF2-40B4-BE49-F238E27FC236}">
                  <a16:creationId xmlns:a16="http://schemas.microsoft.com/office/drawing/2014/main" id="{6EDB47F2-B6A7-40B4-8A2C-06719F75C085}"/>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Parallelogram 30">
              <a:extLst>
                <a:ext uri="{FF2B5EF4-FFF2-40B4-BE49-F238E27FC236}">
                  <a16:creationId xmlns:a16="http://schemas.microsoft.com/office/drawing/2014/main" id="{B188E7A9-2351-4B68-98B8-10099CB39CD2}"/>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3" name="Parallelogram 32">
            <a:extLst>
              <a:ext uri="{FF2B5EF4-FFF2-40B4-BE49-F238E27FC236}">
                <a16:creationId xmlns:a16="http://schemas.microsoft.com/office/drawing/2014/main" id="{F088C182-BF10-45B2-B159-7702E00D31D4}"/>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4" name="Text Placeholder 4" title="Subtitle">
            <a:extLst>
              <a:ext uri="{FF2B5EF4-FFF2-40B4-BE49-F238E27FC236}">
                <a16:creationId xmlns:a16="http://schemas.microsoft.com/office/drawing/2014/main" id="{FB561B16-2788-452A-B7AF-A482256DCDF2}"/>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bg1"/>
                </a:solidFill>
              </a:defRPr>
            </a:lvl1pPr>
            <a:lvl2pPr marL="457200" indent="0">
              <a:buNone/>
              <a:defRPr/>
            </a:lvl2pPr>
          </a:lstStyle>
          <a:p>
            <a:pPr lvl="0"/>
            <a:r>
              <a:rPr lang="en-US" noProof="0"/>
              <a:t>CLICK TO SUBTITLE STYLE</a:t>
            </a:r>
          </a:p>
        </p:txBody>
      </p:sp>
      <p:sp>
        <p:nvSpPr>
          <p:cNvPr id="2" name="Footer Placeholder 1">
            <a:extLst>
              <a:ext uri="{FF2B5EF4-FFF2-40B4-BE49-F238E27FC236}">
                <a16:creationId xmlns:a16="http://schemas.microsoft.com/office/drawing/2014/main" id="{D6990C03-1647-2044-B335-6F5F19E4E5FC}"/>
              </a:ext>
            </a:extLst>
          </p:cNvPr>
          <p:cNvSpPr>
            <a:spLocks noGrp="1"/>
          </p:cNvSpPr>
          <p:nvPr>
            <p:ph type="ftr" sz="quarter" idx="17"/>
          </p:nvPr>
        </p:nvSpPr>
        <p:spPr/>
        <p:txBody>
          <a:bodyPr/>
          <a:lstStyle/>
          <a:p>
            <a:r>
              <a:rPr lang="en-US" noProof="0"/>
              <a:t>Add a foofter</a:t>
            </a:r>
            <a:endParaRPr lang="en-US" noProof="0" dirty="0"/>
          </a:p>
        </p:txBody>
      </p:sp>
      <p:sp>
        <p:nvSpPr>
          <p:cNvPr id="3" name="Slide Number Placeholder 2">
            <a:extLst>
              <a:ext uri="{FF2B5EF4-FFF2-40B4-BE49-F238E27FC236}">
                <a16:creationId xmlns:a16="http://schemas.microsoft.com/office/drawing/2014/main" id="{4F03A7CC-E6DC-1544-BE55-15EC1718B77C}"/>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17" name="Title 1" title="Title ">
            <a:extLst>
              <a:ext uri="{FF2B5EF4-FFF2-40B4-BE49-F238E27FC236}">
                <a16:creationId xmlns:a16="http://schemas.microsoft.com/office/drawing/2014/main" id="{BDEC780E-6412-1344-A62E-6B84E9CCB678}"/>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
        <p:nvSpPr>
          <p:cNvPr id="5" name="Text Placeholder 4">
            <a:extLst>
              <a:ext uri="{FF2B5EF4-FFF2-40B4-BE49-F238E27FC236}">
                <a16:creationId xmlns:a16="http://schemas.microsoft.com/office/drawing/2014/main" id="{2C82AC85-33B6-2B49-8BF4-08414444375C}"/>
              </a:ext>
            </a:extLst>
          </p:cNvPr>
          <p:cNvSpPr>
            <a:spLocks noGrp="1"/>
          </p:cNvSpPr>
          <p:nvPr>
            <p:ph type="body" sz="quarter" idx="19" hasCustomPrompt="1"/>
          </p:nvPr>
        </p:nvSpPr>
        <p:spPr>
          <a:xfrm>
            <a:off x="531814" y="2005762"/>
            <a:ext cx="5225764" cy="4083888"/>
          </a:xfrm>
          <a:prstGeom prst="rect">
            <a:avLst/>
          </a:prstGeom>
        </p:spPr>
        <p:txBody>
          <a:bodyPr/>
          <a:lstStyle>
            <a:lvl1pPr marL="0" indent="0">
              <a:buNone/>
              <a:defRPr sz="240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noProof="0"/>
              <a:t>Text here</a:t>
            </a:r>
          </a:p>
        </p:txBody>
      </p:sp>
      <p:sp>
        <p:nvSpPr>
          <p:cNvPr id="20" name="Chart Placeholder 2" title="Chart">
            <a:extLst>
              <a:ext uri="{FF2B5EF4-FFF2-40B4-BE49-F238E27FC236}">
                <a16:creationId xmlns:a16="http://schemas.microsoft.com/office/drawing/2014/main" id="{0EF0FD2A-B62A-4931-846D-2602DED26606}"/>
              </a:ext>
            </a:extLst>
          </p:cNvPr>
          <p:cNvSpPr>
            <a:spLocks noGrp="1"/>
          </p:cNvSpPr>
          <p:nvPr>
            <p:ph type="chart" sz="quarter" idx="10"/>
          </p:nvPr>
        </p:nvSpPr>
        <p:spPr>
          <a:xfrm>
            <a:off x="5796114" y="2005762"/>
            <a:ext cx="5719397" cy="4084470"/>
          </a:xfrm>
          <a:prstGeom prst="rect">
            <a:avLst/>
          </a:prstGeom>
        </p:spPr>
        <p:txBody>
          <a:bodyPr vert="horz" lIns="91420" tIns="45710" rIns="91420" bIns="45710">
            <a:noAutofit/>
          </a:bodyPr>
          <a:lstStyle>
            <a:lvl1pPr marL="0" indent="0" algn="ctr">
              <a:buNone/>
              <a:defRPr sz="2000" b="0" i="0">
                <a:solidFill>
                  <a:schemeClr val="bg1"/>
                </a:solidFill>
                <a:latin typeface="+mn-lt"/>
                <a:cs typeface="CiscoSans ExtraLight"/>
              </a:defRPr>
            </a:lvl1pPr>
          </a:lstStyle>
          <a:p>
            <a:pPr lvl="0"/>
            <a:r>
              <a:rPr lang="en-US" noProof="0"/>
              <a:t>Click icon to add chart</a:t>
            </a:r>
            <a:endParaRPr lang="en-US" noProof="0" dirty="0"/>
          </a:p>
        </p:txBody>
      </p:sp>
    </p:spTree>
    <p:extLst>
      <p:ext uri="{BB962C8B-B14F-4D97-AF65-F5344CB8AC3E}">
        <p14:creationId xmlns:p14="http://schemas.microsoft.com/office/powerpoint/2010/main" val="2200477079"/>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9EF72CE-34D2-4581-98D2-89218BC1B4E4}"/>
              </a:ext>
            </a:extLst>
          </p:cNvPr>
          <p:cNvSpPr/>
          <p:nvPr userDrawn="1"/>
        </p:nvSpPr>
        <p:spPr>
          <a:xfrm>
            <a:off x="0" y="1"/>
            <a:ext cx="12192000"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TextBox 15">
            <a:extLst>
              <a:ext uri="{FF2B5EF4-FFF2-40B4-BE49-F238E27FC236}">
                <a16:creationId xmlns:a16="http://schemas.microsoft.com/office/drawing/2014/main" id="{B84020D1-D35E-497E-97F1-84A6EA9D048E}"/>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bg1"/>
                </a:solidFill>
                <a:latin typeface="Arial Black" panose="020B0A04020102020204" pitchFamily="34" charset="0"/>
              </a:rPr>
              <a:t>FR</a:t>
            </a:r>
          </a:p>
        </p:txBody>
      </p:sp>
      <p:grpSp>
        <p:nvGrpSpPr>
          <p:cNvPr id="26" name="Group 25">
            <a:extLst>
              <a:ext uri="{FF2B5EF4-FFF2-40B4-BE49-F238E27FC236}">
                <a16:creationId xmlns:a16="http://schemas.microsoft.com/office/drawing/2014/main" id="{36C8A74F-FDDF-48E8-AC2B-A5BD59D7D6A3}"/>
              </a:ext>
            </a:extLst>
          </p:cNvPr>
          <p:cNvGrpSpPr/>
          <p:nvPr userDrawn="1"/>
        </p:nvGrpSpPr>
        <p:grpSpPr>
          <a:xfrm flipH="1">
            <a:off x="7561328" y="0"/>
            <a:ext cx="4831840" cy="3541007"/>
            <a:chOff x="-192127" y="-2"/>
            <a:chExt cx="4831840" cy="3367272"/>
          </a:xfrm>
        </p:grpSpPr>
        <p:sp>
          <p:nvSpPr>
            <p:cNvPr id="27" name="Diagonal Stripe 26">
              <a:extLst>
                <a:ext uri="{FF2B5EF4-FFF2-40B4-BE49-F238E27FC236}">
                  <a16:creationId xmlns:a16="http://schemas.microsoft.com/office/drawing/2014/main" id="{2D5247F3-E6EB-4003-B1FD-F6200F0738E5}"/>
                </a:ext>
              </a:extLst>
            </p:cNvPr>
            <p:cNvSpPr/>
            <p:nvPr userDrawn="1"/>
          </p:nvSpPr>
          <p:spPr>
            <a:xfrm>
              <a:off x="0" y="-1"/>
              <a:ext cx="4639713" cy="3367271"/>
            </a:xfrm>
            <a:prstGeom prst="diagStripe">
              <a:avLst>
                <a:gd name="adj" fmla="val 51202"/>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E9B7D995-9FB8-4461-8AAA-FA8B9A145B6B}"/>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Parallelogram 32">
              <a:extLst>
                <a:ext uri="{FF2B5EF4-FFF2-40B4-BE49-F238E27FC236}">
                  <a16:creationId xmlns:a16="http://schemas.microsoft.com/office/drawing/2014/main" id="{849B962F-68BC-4B89-B4D8-D862517534DF}"/>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6" name="Parallelogram 35">
            <a:extLst>
              <a:ext uri="{FF2B5EF4-FFF2-40B4-BE49-F238E27FC236}">
                <a16:creationId xmlns:a16="http://schemas.microsoft.com/office/drawing/2014/main" id="{8006416B-866C-47E5-8480-109B40F9EAA9}"/>
              </a:ext>
            </a:extLst>
          </p:cNvPr>
          <p:cNvSpPr/>
          <p:nvPr userDrawn="1"/>
        </p:nvSpPr>
        <p:spPr>
          <a:xfrm flipH="1">
            <a:off x="6679908" y="1"/>
            <a:ext cx="1447800" cy="639064"/>
          </a:xfrm>
          <a:prstGeom prst="parallelogram">
            <a:avLst>
              <a:gd name="adj" fmla="val 13561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7" name="Text Placeholder 4" title="Subtitle">
            <a:extLst>
              <a:ext uri="{FF2B5EF4-FFF2-40B4-BE49-F238E27FC236}">
                <a16:creationId xmlns:a16="http://schemas.microsoft.com/office/drawing/2014/main" id="{FE79FAE9-2A8C-46BA-8738-44CBCF7294A9}"/>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bg1"/>
                </a:solidFill>
              </a:defRPr>
            </a:lvl1pPr>
            <a:lvl2pPr marL="457200" indent="0">
              <a:buNone/>
              <a:defRPr/>
            </a:lvl2pPr>
          </a:lstStyle>
          <a:p>
            <a:pPr lvl="0"/>
            <a:r>
              <a:rPr lang="en-US" noProof="0"/>
              <a:t>CLICK TO SUBTITLE STYLE</a:t>
            </a:r>
          </a:p>
        </p:txBody>
      </p:sp>
      <p:sp>
        <p:nvSpPr>
          <p:cNvPr id="2" name="Footer Placeholder 1">
            <a:extLst>
              <a:ext uri="{FF2B5EF4-FFF2-40B4-BE49-F238E27FC236}">
                <a16:creationId xmlns:a16="http://schemas.microsoft.com/office/drawing/2014/main" id="{5750A33E-CEFE-4D43-9554-513B01B1D3D9}"/>
              </a:ext>
            </a:extLst>
          </p:cNvPr>
          <p:cNvSpPr>
            <a:spLocks noGrp="1"/>
          </p:cNvSpPr>
          <p:nvPr>
            <p:ph type="ftr" sz="quarter" idx="17"/>
          </p:nvPr>
        </p:nvSpPr>
        <p:spPr/>
        <p:txBody>
          <a:bodyPr/>
          <a:lstStyle/>
          <a:p>
            <a:r>
              <a:rPr lang="en-US" noProof="0"/>
              <a:t>Add a foofter</a:t>
            </a:r>
            <a:endParaRPr lang="en-US" noProof="0" dirty="0"/>
          </a:p>
        </p:txBody>
      </p:sp>
      <p:sp>
        <p:nvSpPr>
          <p:cNvPr id="3" name="Slide Number Placeholder 2">
            <a:extLst>
              <a:ext uri="{FF2B5EF4-FFF2-40B4-BE49-F238E27FC236}">
                <a16:creationId xmlns:a16="http://schemas.microsoft.com/office/drawing/2014/main" id="{4A960C75-8FA7-5740-9388-2B5112B2C5B9}"/>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17" name="Title 1" title="Title ">
            <a:extLst>
              <a:ext uri="{FF2B5EF4-FFF2-40B4-BE49-F238E27FC236}">
                <a16:creationId xmlns:a16="http://schemas.microsoft.com/office/drawing/2014/main" id="{0F525D04-A814-7A4D-9732-11097EA76257}"/>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bg1"/>
                </a:solidFill>
              </a:defRPr>
            </a:lvl1pPr>
          </a:lstStyle>
          <a:p>
            <a:r>
              <a:rPr lang="en-US" noProof="0"/>
              <a:t>Click to Edit Master Title Style </a:t>
            </a:r>
          </a:p>
        </p:txBody>
      </p:sp>
      <p:sp>
        <p:nvSpPr>
          <p:cNvPr id="15" name="Table Placeholder 11" title="Table">
            <a:extLst>
              <a:ext uri="{FF2B5EF4-FFF2-40B4-BE49-F238E27FC236}">
                <a16:creationId xmlns:a16="http://schemas.microsoft.com/office/drawing/2014/main" id="{7CD3E31F-0AF8-4EB8-B6FA-BD95A2EDA63B}"/>
              </a:ext>
            </a:extLst>
          </p:cNvPr>
          <p:cNvSpPr>
            <a:spLocks noGrp="1"/>
          </p:cNvSpPr>
          <p:nvPr>
            <p:ph type="tbl" sz="quarter" idx="12"/>
          </p:nvPr>
        </p:nvSpPr>
        <p:spPr>
          <a:xfrm>
            <a:off x="531378" y="2664803"/>
            <a:ext cx="10993375" cy="3433180"/>
          </a:xfrm>
          <a:prstGeom prst="rect">
            <a:avLst/>
          </a:prstGeom>
        </p:spPr>
        <p:txBody>
          <a:bodyPr lIns="91420" tIns="45710" rIns="91420" bIns="45710">
            <a:noAutofit/>
          </a:bodyPr>
          <a:lstStyle>
            <a:lvl1pPr marL="0" indent="0" algn="ctr">
              <a:buNone/>
              <a:defRPr sz="2000" baseline="0">
                <a:solidFill>
                  <a:schemeClr val="bg1"/>
                </a:solidFill>
                <a:latin typeface="+mn-lt"/>
              </a:defRPr>
            </a:lvl1pPr>
          </a:lstStyle>
          <a:p>
            <a:pPr lvl="0"/>
            <a:r>
              <a:rPr lang="en-US" noProof="0"/>
              <a:t>Click icon to add table</a:t>
            </a:r>
            <a:endParaRPr lang="en-US" noProof="0" dirty="0"/>
          </a:p>
        </p:txBody>
      </p:sp>
    </p:spTree>
    <p:extLst>
      <p:ext uri="{BB962C8B-B14F-4D97-AF65-F5344CB8AC3E}">
        <p14:creationId xmlns:p14="http://schemas.microsoft.com/office/powerpoint/2010/main" val="3415060917"/>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AFD81C-E6E5-4292-828B-BD147E6DEAB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Right Triangle 3">
            <a:extLst>
              <a:ext uri="{FF2B5EF4-FFF2-40B4-BE49-F238E27FC236}">
                <a16:creationId xmlns:a16="http://schemas.microsoft.com/office/drawing/2014/main" id="{79ED029D-F488-47E5-B064-0E35B31D23A5}"/>
              </a:ext>
            </a:extLst>
          </p:cNvPr>
          <p:cNvSpPr/>
          <p:nvPr userDrawn="1"/>
        </p:nvSpPr>
        <p:spPr>
          <a:xfrm flipV="1">
            <a:off x="0" y="-5"/>
            <a:ext cx="11747500" cy="629920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Picture Placeholder 31" title="Image">
            <a:extLst>
              <a:ext uri="{FF2B5EF4-FFF2-40B4-BE49-F238E27FC236}">
                <a16:creationId xmlns:a16="http://schemas.microsoft.com/office/drawing/2014/main" id="{D683190A-95C6-428D-AEE4-FC8350C3246D}"/>
              </a:ext>
            </a:extLst>
          </p:cNvPr>
          <p:cNvSpPr>
            <a:spLocks noGrp="1"/>
          </p:cNvSpPr>
          <p:nvPr>
            <p:ph type="pic" sz="quarter" idx="13" hasCustomPrompt="1"/>
          </p:nvPr>
        </p:nvSpPr>
        <p:spPr>
          <a:xfrm>
            <a:off x="359229" y="326570"/>
            <a:ext cx="11473542" cy="6204859"/>
          </a:xfrm>
          <a:prstGeom prst="rect">
            <a:avLst/>
          </a:prstGeom>
          <a:solidFill>
            <a:schemeClr val="bg1">
              <a:lumMod val="85000"/>
            </a:schemeClr>
          </a:solidFill>
        </p:spPr>
        <p:txBody>
          <a:bodyPr lIns="0" tIns="0" anchor="ctr"/>
          <a:lstStyle>
            <a:lvl1pPr marL="0" indent="0" algn="ctr">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cxnSp>
        <p:nvCxnSpPr>
          <p:cNvPr id="6" name="Straight Connector 5">
            <a:extLst>
              <a:ext uri="{FF2B5EF4-FFF2-40B4-BE49-F238E27FC236}">
                <a16:creationId xmlns:a16="http://schemas.microsoft.com/office/drawing/2014/main" id="{F78F4957-6DDE-40CE-9D33-00B1434FA085}"/>
              </a:ext>
            </a:extLst>
          </p:cNvPr>
          <p:cNvCxnSpPr>
            <a:cxnSpLocks/>
          </p:cNvCxnSpPr>
          <p:nvPr userDrawn="1"/>
        </p:nvCxnSpPr>
        <p:spPr>
          <a:xfrm flipV="1">
            <a:off x="0" y="5344886"/>
            <a:ext cx="2362200" cy="12409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itle 1" title="Title ">
            <a:extLst>
              <a:ext uri="{FF2B5EF4-FFF2-40B4-BE49-F238E27FC236}">
                <a16:creationId xmlns:a16="http://schemas.microsoft.com/office/drawing/2014/main" id="{D9A8085F-72C4-4DFB-813E-C5666B0CCF3A}"/>
              </a:ext>
            </a:extLst>
          </p:cNvPr>
          <p:cNvSpPr>
            <a:spLocks noGrp="1"/>
          </p:cNvSpPr>
          <p:nvPr>
            <p:ph type="title" hasCustomPrompt="1"/>
          </p:nvPr>
        </p:nvSpPr>
        <p:spPr>
          <a:xfrm>
            <a:off x="359229" y="558802"/>
            <a:ext cx="8333222" cy="939798"/>
          </a:xfrm>
          <a:prstGeom prst="rect">
            <a:avLst/>
          </a:prstGeom>
          <a:solidFill>
            <a:schemeClr val="bg1">
              <a:alpha val="90000"/>
            </a:schemeClr>
          </a:solidFill>
        </p:spPr>
        <p:txBody>
          <a:bodyPr lIns="288000" anchor="ctr">
            <a:normAutofit/>
          </a:bodyPr>
          <a:lstStyle>
            <a:lvl1pPr>
              <a:defRPr sz="3600" b="1">
                <a:solidFill>
                  <a:schemeClr val="tx1"/>
                </a:solidFill>
              </a:defRPr>
            </a:lvl1pPr>
          </a:lstStyle>
          <a:p>
            <a:r>
              <a:rPr lang="en-US" noProof="0"/>
              <a:t>Add Caption Here</a:t>
            </a:r>
          </a:p>
        </p:txBody>
      </p:sp>
    </p:spTree>
    <p:extLst>
      <p:ext uri="{BB962C8B-B14F-4D97-AF65-F5344CB8AC3E}">
        <p14:creationId xmlns:p14="http://schemas.microsoft.com/office/powerpoint/2010/main" val="42375767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0A6720D-B182-4290-BD91-1D1E4D930603}"/>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Text Placeholder 3">
            <a:extLst>
              <a:ext uri="{FF2B5EF4-FFF2-40B4-BE49-F238E27FC236}">
                <a16:creationId xmlns:a16="http://schemas.microsoft.com/office/drawing/2014/main" id="{A488AB73-8058-4FB5-9619-FCECCA9F3941}"/>
              </a:ext>
            </a:extLst>
          </p:cNvPr>
          <p:cNvSpPr>
            <a:spLocks noGrp="1"/>
          </p:cNvSpPr>
          <p:nvPr>
            <p:ph type="body" sz="quarter" idx="15" hasCustomPrompt="1"/>
          </p:nvPr>
        </p:nvSpPr>
        <p:spPr>
          <a:xfrm>
            <a:off x="6822929" y="3461163"/>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Name</a:t>
            </a:r>
          </a:p>
        </p:txBody>
      </p:sp>
      <p:sp>
        <p:nvSpPr>
          <p:cNvPr id="10" name="Text Placeholder 4">
            <a:extLst>
              <a:ext uri="{FF2B5EF4-FFF2-40B4-BE49-F238E27FC236}">
                <a16:creationId xmlns:a16="http://schemas.microsoft.com/office/drawing/2014/main" id="{359BE165-3EB5-4C11-8B53-6E98C0BC2E65}"/>
              </a:ext>
            </a:extLst>
          </p:cNvPr>
          <p:cNvSpPr>
            <a:spLocks noGrp="1"/>
          </p:cNvSpPr>
          <p:nvPr>
            <p:ph type="body" sz="quarter" idx="16" hasCustomPrompt="1"/>
          </p:nvPr>
        </p:nvSpPr>
        <p:spPr>
          <a:xfrm>
            <a:off x="6822929" y="3839451"/>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Phone Number</a:t>
            </a:r>
          </a:p>
        </p:txBody>
      </p:sp>
      <p:sp>
        <p:nvSpPr>
          <p:cNvPr id="11" name="Text Placeholder 5">
            <a:extLst>
              <a:ext uri="{FF2B5EF4-FFF2-40B4-BE49-F238E27FC236}">
                <a16:creationId xmlns:a16="http://schemas.microsoft.com/office/drawing/2014/main" id="{79D05293-35AD-495F-A7AE-942398090B15}"/>
              </a:ext>
            </a:extLst>
          </p:cNvPr>
          <p:cNvSpPr>
            <a:spLocks noGrp="1"/>
          </p:cNvSpPr>
          <p:nvPr>
            <p:ph type="body" sz="quarter" idx="17" hasCustomPrompt="1"/>
          </p:nvPr>
        </p:nvSpPr>
        <p:spPr>
          <a:xfrm>
            <a:off x="6822928" y="4216669"/>
            <a:ext cx="3445783" cy="289070"/>
          </a:xfrm>
          <a:prstGeom prst="rect">
            <a:avLst/>
          </a:prstGeom>
        </p:spPr>
        <p:txBody>
          <a:bodyPr/>
          <a:lstStyle>
            <a:lvl1pPr marL="0" indent="0">
              <a:buNone/>
              <a:defRPr sz="1800">
                <a:latin typeface="+mn-lt"/>
                <a:cs typeface="Calibri Light" panose="020F0302020204030204" pitchFamily="34" charset="0"/>
              </a:defRPr>
            </a:lvl1pPr>
          </a:lstStyle>
          <a:p>
            <a:r>
              <a:rPr lang="en-US" noProof="0"/>
              <a:t>Email </a:t>
            </a:r>
          </a:p>
        </p:txBody>
      </p:sp>
      <p:sp>
        <p:nvSpPr>
          <p:cNvPr id="13" name="Text Placeholder 21">
            <a:extLst>
              <a:ext uri="{FF2B5EF4-FFF2-40B4-BE49-F238E27FC236}">
                <a16:creationId xmlns:a16="http://schemas.microsoft.com/office/drawing/2014/main" id="{997A03F2-8D8A-4425-9F56-66DB33CE11A1}"/>
              </a:ext>
            </a:extLst>
          </p:cNvPr>
          <p:cNvSpPr>
            <a:spLocks noGrp="1"/>
          </p:cNvSpPr>
          <p:nvPr>
            <p:ph type="body" sz="quarter" idx="18" hasCustomPrompt="1"/>
          </p:nvPr>
        </p:nvSpPr>
        <p:spPr>
          <a:xfrm>
            <a:off x="6822929" y="4594957"/>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Company Website</a:t>
            </a:r>
          </a:p>
        </p:txBody>
      </p:sp>
      <p:sp>
        <p:nvSpPr>
          <p:cNvPr id="14" name="Shape 4157">
            <a:extLst>
              <a:ext uri="{FF2B5EF4-FFF2-40B4-BE49-F238E27FC236}">
                <a16:creationId xmlns:a16="http://schemas.microsoft.com/office/drawing/2014/main" id="{A30A8F28-98F4-425F-A750-78192A157DF4}"/>
              </a:ext>
            </a:extLst>
          </p:cNvPr>
          <p:cNvSpPr/>
          <p:nvPr userDrawn="1"/>
        </p:nvSpPr>
        <p:spPr>
          <a:xfrm>
            <a:off x="6458938" y="3505247"/>
            <a:ext cx="258875" cy="258875"/>
          </a:xfrm>
          <a:custGeom>
            <a:avLst/>
            <a:gdLst/>
            <a:ahLst/>
            <a:cxnLst>
              <a:cxn ang="0">
                <a:pos x="wd2" y="hd2"/>
              </a:cxn>
              <a:cxn ang="5400000">
                <a:pos x="wd2" y="hd2"/>
              </a:cxn>
              <a:cxn ang="10800000">
                <a:pos x="wd2" y="hd2"/>
              </a:cxn>
              <a:cxn ang="16200000">
                <a:pos x="wd2" y="hd2"/>
              </a:cxn>
            </a:cxnLst>
            <a:rect l="0" t="0" r="r" b="b"/>
            <a:pathLst>
              <a:path w="21600" h="21600" extrusionOk="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15" name="Shape 4186">
            <a:extLst>
              <a:ext uri="{FF2B5EF4-FFF2-40B4-BE49-F238E27FC236}">
                <a16:creationId xmlns:a16="http://schemas.microsoft.com/office/drawing/2014/main" id="{2F84D399-8148-4E86-A1E4-BE7D1D81383A}"/>
              </a:ext>
            </a:extLst>
          </p:cNvPr>
          <p:cNvSpPr/>
          <p:nvPr userDrawn="1"/>
        </p:nvSpPr>
        <p:spPr>
          <a:xfrm>
            <a:off x="6507622" y="3897986"/>
            <a:ext cx="161507" cy="29609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19" name="Shape 4379">
            <a:extLst>
              <a:ext uri="{FF2B5EF4-FFF2-40B4-BE49-F238E27FC236}">
                <a16:creationId xmlns:a16="http://schemas.microsoft.com/office/drawing/2014/main" id="{E4408FF8-E342-42F8-BBE9-1220822B5E99}"/>
              </a:ext>
            </a:extLst>
          </p:cNvPr>
          <p:cNvSpPr/>
          <p:nvPr userDrawn="1"/>
        </p:nvSpPr>
        <p:spPr>
          <a:xfrm>
            <a:off x="6458938" y="4327945"/>
            <a:ext cx="258875" cy="188273"/>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20" name="Shape 4487">
            <a:extLst>
              <a:ext uri="{FF2B5EF4-FFF2-40B4-BE49-F238E27FC236}">
                <a16:creationId xmlns:a16="http://schemas.microsoft.com/office/drawing/2014/main" id="{11D27456-C005-4109-9E74-0B692200A0B3}"/>
              </a:ext>
            </a:extLst>
          </p:cNvPr>
          <p:cNvSpPr/>
          <p:nvPr userDrawn="1"/>
        </p:nvSpPr>
        <p:spPr>
          <a:xfrm>
            <a:off x="6471716" y="4650082"/>
            <a:ext cx="233318" cy="233318"/>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21" name="Right Triangle 20">
            <a:extLst>
              <a:ext uri="{FF2B5EF4-FFF2-40B4-BE49-F238E27FC236}">
                <a16:creationId xmlns:a16="http://schemas.microsoft.com/office/drawing/2014/main" id="{FDDD2B84-3CB9-4567-8C91-C538E8A1C89F}"/>
              </a:ext>
            </a:extLst>
          </p:cNvPr>
          <p:cNvSpPr/>
          <p:nvPr userDrawn="1"/>
        </p:nvSpPr>
        <p:spPr>
          <a:xfrm flipV="1">
            <a:off x="0" y="-6"/>
            <a:ext cx="10625328" cy="540411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34EF3020-1476-41B1-9FE7-B476A25C53D3}"/>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1B64EC3-B232-415D-8E27-EB3E24D13922}"/>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261CE2F-F199-4242-AC6C-692676B81FF1}"/>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Picture Placeholder 24">
            <a:extLst>
              <a:ext uri="{FF2B5EF4-FFF2-40B4-BE49-F238E27FC236}">
                <a16:creationId xmlns:a16="http://schemas.microsoft.com/office/drawing/2014/main" id="{89C0506D-0CA6-4583-9D04-24E7F4D16AD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oAutofit/>
          </a:bodyPr>
          <a:lstStyle>
            <a:lvl1pPr marL="0" indent="0">
              <a:buNone/>
              <a:defRPr>
                <a:solidFill>
                  <a:schemeClr val="bg1"/>
                </a:solidFill>
              </a:defRPr>
            </a:lvl1pPr>
          </a:lstStyle>
          <a:p>
            <a:r>
              <a:rPr lang="en-US" noProof="0"/>
              <a:t>Click icon to add picture</a:t>
            </a:r>
            <a:endParaRPr lang="en-US" noProof="0" dirty="0"/>
          </a:p>
        </p:txBody>
      </p: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1821022"/>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Tree>
    <p:extLst>
      <p:ext uri="{BB962C8B-B14F-4D97-AF65-F5344CB8AC3E}">
        <p14:creationId xmlns:p14="http://schemas.microsoft.com/office/powerpoint/2010/main" val="3839051282"/>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DB16155-303B-403D-8B49-D4CEE47D6863}"/>
              </a:ext>
            </a:extLst>
          </p:cNvPr>
          <p:cNvSpPr>
            <a:spLocks noGrp="1"/>
          </p:cNvSpPr>
          <p:nvPr>
            <p:ph type="ftr" sz="quarter" idx="3"/>
          </p:nvPr>
        </p:nvSpPr>
        <p:spPr>
          <a:xfrm>
            <a:off x="338530" y="6356350"/>
            <a:ext cx="4114800" cy="365125"/>
          </a:xfrm>
          <a:prstGeom prst="rect">
            <a:avLst/>
          </a:prstGeom>
        </p:spPr>
        <p:txBody>
          <a:bodyPr vert="horz" lIns="91440" tIns="45720" rIns="91440" bIns="45720" rtlCol="0" anchor="ctr"/>
          <a:lstStyle>
            <a:lvl1pPr algn="l">
              <a:defRPr sz="1200">
                <a:solidFill>
                  <a:schemeClr val="bg2"/>
                </a:solidFill>
              </a:defRPr>
            </a:lvl1pPr>
          </a:lstStyle>
          <a:p>
            <a:r>
              <a:rPr lang="en-US" noProof="0"/>
              <a:t>Add a foofter</a:t>
            </a:r>
            <a:endParaRPr lang="en-US" noProof="0" dirty="0"/>
          </a:p>
        </p:txBody>
      </p:sp>
      <p:sp>
        <p:nvSpPr>
          <p:cNvPr id="6" name="Slide Number Placeholder 5">
            <a:extLst>
              <a:ext uri="{FF2B5EF4-FFF2-40B4-BE49-F238E27FC236}">
                <a16:creationId xmlns:a16="http://schemas.microsoft.com/office/drawing/2014/main" id="{6B915EF5-4ABE-4759-AC09-679CD6083A55}"/>
              </a:ext>
            </a:extLst>
          </p:cNvPr>
          <p:cNvSpPr>
            <a:spLocks noGrp="1"/>
          </p:cNvSpPr>
          <p:nvPr>
            <p:ph type="sldNum" sz="quarter" idx="4"/>
          </p:nvPr>
        </p:nvSpPr>
        <p:spPr>
          <a:xfrm>
            <a:off x="11146971" y="6356350"/>
            <a:ext cx="740227" cy="365125"/>
          </a:xfrm>
          <a:prstGeom prst="rect">
            <a:avLst/>
          </a:prstGeom>
        </p:spPr>
        <p:txBody>
          <a:bodyPr vert="horz" lIns="91440" tIns="45720" rIns="91440" bIns="45720" rtlCol="0" anchor="ctr"/>
          <a:lstStyle>
            <a:lvl1pPr algn="r">
              <a:defRPr sz="1200">
                <a:solidFill>
                  <a:schemeClr val="bg2"/>
                </a:solidFill>
              </a:defRPr>
            </a:lvl1pPr>
          </a:lstStyle>
          <a:p>
            <a:fld id="{8699F50C-BE38-4BD0-BA84-9B090E1F2B9B}" type="slidenum">
              <a:rPr lang="en-US" noProof="0" smtClean="0"/>
              <a:pPr/>
              <a:t>‹#›</a:t>
            </a:fld>
            <a:endParaRPr lang="en-US" noProof="0" dirty="0"/>
          </a:p>
        </p:txBody>
      </p:sp>
      <p:sp>
        <p:nvSpPr>
          <p:cNvPr id="9" name="Title Placeholder 8">
            <a:extLst>
              <a:ext uri="{FF2B5EF4-FFF2-40B4-BE49-F238E27FC236}">
                <a16:creationId xmlns:a16="http://schemas.microsoft.com/office/drawing/2014/main" id="{AA2D2B61-D240-024D-AD60-4162EF1528B9}"/>
              </a:ext>
            </a:extLst>
          </p:cNvPr>
          <p:cNvSpPr>
            <a:spLocks noGrp="1"/>
          </p:cNvSpPr>
          <p:nvPr>
            <p:ph type="title"/>
          </p:nvPr>
        </p:nvSpPr>
        <p:spPr>
          <a:xfrm>
            <a:off x="518678" y="209029"/>
            <a:ext cx="10835122" cy="1147968"/>
          </a:xfrm>
          <a:prstGeom prst="rect">
            <a:avLst/>
          </a:prstGeom>
        </p:spPr>
        <p:txBody>
          <a:bodyPr vert="horz" lIns="91440" tIns="45720" rIns="91440" bIns="0" rtlCol="0" anchor="b">
            <a:normAutofit/>
          </a:bodyPr>
          <a:lstStyle/>
          <a:p>
            <a:r>
              <a:rPr lang="en-US" noProof="0"/>
              <a:t>Click to edit Master title style</a:t>
            </a:r>
          </a:p>
        </p:txBody>
      </p:sp>
    </p:spTree>
    <p:extLst>
      <p:ext uri="{BB962C8B-B14F-4D97-AF65-F5344CB8AC3E}">
        <p14:creationId xmlns:p14="http://schemas.microsoft.com/office/powerpoint/2010/main" val="156488508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85" r:id="rId3"/>
    <p:sldLayoutId id="2147483706" r:id="rId4"/>
    <p:sldLayoutId id="2147483708" r:id="rId5"/>
    <p:sldLayoutId id="2147483704" r:id="rId6"/>
    <p:sldLayoutId id="2147483689" r:id="rId7"/>
    <p:sldLayoutId id="2147483668" r:id="rId8"/>
    <p:sldLayoutId id="2147483707" r:id="rId9"/>
    <p:sldLayoutId id="2147483710" r:id="rId10"/>
    <p:sldLayoutId id="2147483709" r:id="rId11"/>
    <p:sldLayoutId id="2147483711" r:id="rId12"/>
    <p:sldLayoutId id="2147483712" r:id="rId13"/>
    <p:sldLayoutId id="2147483713" r:id="rId14"/>
    <p:sldLayoutId id="2147483714" r:id="rId15"/>
    <p:sldLayoutId id="2147483715" r:id="rId16"/>
    <p:sldLayoutId id="2147483692" r:id="rId17"/>
    <p:sldLayoutId id="2147483697" r:id="rId18"/>
    <p:sldLayoutId id="2147483716" r:id="rId19"/>
    <p:sldLayoutId id="2147483674" r:id="rId20"/>
    <p:sldLayoutId id="2147483809" r:id="rId21"/>
  </p:sldLayoutIdLst>
  <p:hf hdr="0" ftr="0" dt="0"/>
  <p:txStyles>
    <p:title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8EB9F5-00B2-1E07-8764-61362D9F0F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DCEA870-1DE2-722B-DCED-EE73092F7A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07BB5C6-E1C5-AD6E-03FA-B9DD3D2E0A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D1E18CE7-8C4E-F6E9-F9E0-A34A20DB46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Add a foofter</a:t>
            </a:r>
          </a:p>
        </p:txBody>
      </p:sp>
      <p:sp>
        <p:nvSpPr>
          <p:cNvPr id="6" name="Slide Number Placeholder 5">
            <a:extLst>
              <a:ext uri="{FF2B5EF4-FFF2-40B4-BE49-F238E27FC236}">
                <a16:creationId xmlns:a16="http://schemas.microsoft.com/office/drawing/2014/main" id="{951FF3A5-FE80-784A-CB99-223FE789F7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E1537E-9262-4766-ADC8-00DB456141D2}" type="slidenum">
              <a:rPr lang="en-IN" smtClean="0"/>
              <a:t>‹#›</a:t>
            </a:fld>
            <a:endParaRPr lang="en-IN"/>
          </a:p>
        </p:txBody>
      </p:sp>
    </p:spTree>
    <p:extLst>
      <p:ext uri="{BB962C8B-B14F-4D97-AF65-F5344CB8AC3E}">
        <p14:creationId xmlns:p14="http://schemas.microsoft.com/office/powerpoint/2010/main" val="384519274"/>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chart" Target="../charts/chart1.xml"/><Relationship Id="rId7"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7.xml"/><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6.jpeg"/><Relationship Id="rId7"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41.png"/><Relationship Id="rId1" Type="http://schemas.openxmlformats.org/officeDocument/2006/relationships/slideLayout" Target="../slideLayouts/slideLayout17.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5.svg"/><Relationship Id="rId18" Type="http://schemas.openxmlformats.org/officeDocument/2006/relationships/image" Target="../media/image20.jpg"/><Relationship Id="rId3" Type="http://schemas.openxmlformats.org/officeDocument/2006/relationships/image" Target="../media/image7.jpg"/><Relationship Id="rId7" Type="http://schemas.openxmlformats.org/officeDocument/2006/relationships/image" Target="../media/image10.svg"/><Relationship Id="rId12" Type="http://schemas.openxmlformats.org/officeDocument/2006/relationships/image" Target="../media/image14.png"/><Relationship Id="rId17" Type="http://schemas.openxmlformats.org/officeDocument/2006/relationships/image" Target="../media/image19.svg"/><Relationship Id="rId2" Type="http://schemas.openxmlformats.org/officeDocument/2006/relationships/notesSlide" Target="../notesSlides/notesSlide2.xml"/><Relationship Id="rId16" Type="http://schemas.openxmlformats.org/officeDocument/2006/relationships/image" Target="../media/image18.png"/><Relationship Id="rId20"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hyperlink" Target="https://technofaq.org/posts/2017/08/how-data-analytics-affecting-our-everyday-lives/" TargetMode="External"/><Relationship Id="rId5" Type="http://schemas.openxmlformats.org/officeDocument/2006/relationships/image" Target="../media/image8.jpg"/><Relationship Id="rId15" Type="http://schemas.openxmlformats.org/officeDocument/2006/relationships/image" Target="../media/image17.jpeg"/><Relationship Id="rId10" Type="http://schemas.openxmlformats.org/officeDocument/2006/relationships/image" Target="../media/image13.jpg"/><Relationship Id="rId19" Type="http://schemas.openxmlformats.org/officeDocument/2006/relationships/hyperlink" Target="https://factly.in/58-percent-rural-indian-households-are-agricultural-households-nsso-report-on-agricultural-households-part-1/" TargetMode="External"/><Relationship Id="rId4" Type="http://schemas.openxmlformats.org/officeDocument/2006/relationships/hyperlink" Target="https://www.boell.de/en/2016/11/30/plan-better-world-g20-and-2030-agenda-sustainable-development" TargetMode="External"/><Relationship Id="rId9" Type="http://schemas.openxmlformats.org/officeDocument/2006/relationships/image" Target="../media/image12.svg"/><Relationship Id="rId14" Type="http://schemas.openxmlformats.org/officeDocument/2006/relationships/image" Target="../media/image16.jpeg"/></Relationships>
</file>

<file path=ppt/slides/_rels/slide2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image" Target="../media/image42.png"/><Relationship Id="rId1" Type="http://schemas.openxmlformats.org/officeDocument/2006/relationships/slideLayout" Target="../slideLayouts/slideLayout17.xml"/><Relationship Id="rId4" Type="http://schemas.openxmlformats.org/officeDocument/2006/relationships/chart" Target="../charts/chart7.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17.xml"/><Relationship Id="rId6" Type="http://schemas.openxmlformats.org/officeDocument/2006/relationships/image" Target="../media/image47.png"/><Relationship Id="rId5" Type="http://schemas.openxmlformats.org/officeDocument/2006/relationships/image" Target="../media/image55.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png"/><Relationship Id="rId1" Type="http://schemas.openxmlformats.org/officeDocument/2006/relationships/slideLayout" Target="../slideLayouts/slideLayout17.xml"/><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4.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7.xml"/><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7.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8.png"/><Relationship Id="rId1" Type="http://schemas.openxmlformats.org/officeDocument/2006/relationships/slideLayout" Target="../slideLayouts/slideLayout17.xml"/><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1.png"/><Relationship Id="rId1" Type="http://schemas.openxmlformats.org/officeDocument/2006/relationships/slideLayout" Target="../slideLayouts/slideLayout17.xml"/><Relationship Id="rId5" Type="http://schemas.openxmlformats.org/officeDocument/2006/relationships/image" Target="../media/image64.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22.webp"/><Relationship Id="rId7" Type="http://schemas.openxmlformats.org/officeDocument/2006/relationships/diagramLayout" Target="../diagrams/layout1.xml"/><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diagramData" Target="../diagrams/data1.xml"/><Relationship Id="rId5" Type="http://schemas.openxmlformats.org/officeDocument/2006/relationships/hyperlink" Target="https://www.indiastat.com/table/agriculture/season-wise-area-production-productivity-rice-indi/7264" TargetMode="External"/><Relationship Id="rId10" Type="http://schemas.microsoft.com/office/2007/relationships/diagramDrawing" Target="../diagrams/drawing1.xml"/><Relationship Id="rId4" Type="http://schemas.openxmlformats.org/officeDocument/2006/relationships/image" Target="../media/image5.png"/><Relationship Id="rId9" Type="http://schemas.openxmlformats.org/officeDocument/2006/relationships/diagramColors" Target="../diagrams/colors1.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png"/><Relationship Id="rId7"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2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9.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64C7051C-68FD-E94E-7AE5-7825A1E6796A}"/>
              </a:ext>
            </a:extLst>
          </p:cNvPr>
          <p:cNvGrpSpPr/>
          <p:nvPr/>
        </p:nvGrpSpPr>
        <p:grpSpPr>
          <a:xfrm>
            <a:off x="-492789" y="787972"/>
            <a:ext cx="3784994" cy="2372663"/>
            <a:chOff x="-1555058" y="1774329"/>
            <a:chExt cx="4384170" cy="2873655"/>
          </a:xfrm>
          <a:solidFill>
            <a:srgbClr val="000000">
              <a:alpha val="30196"/>
            </a:srgbClr>
          </a:solidFill>
        </p:grpSpPr>
        <p:graphicFrame>
          <p:nvGraphicFramePr>
            <p:cNvPr id="17" name="Chart 16">
              <a:extLst>
                <a:ext uri="{FF2B5EF4-FFF2-40B4-BE49-F238E27FC236}">
                  <a16:creationId xmlns:a16="http://schemas.microsoft.com/office/drawing/2014/main" id="{D7198785-08AB-3150-8B8F-1279D58FECD9}"/>
                </a:ext>
              </a:extLst>
            </p:cNvPr>
            <p:cNvGraphicFramePr/>
            <p:nvPr>
              <p:extLst>
                <p:ext uri="{D42A27DB-BD31-4B8C-83A1-F6EECF244321}">
                  <p14:modId xmlns:p14="http://schemas.microsoft.com/office/powerpoint/2010/main" val="1125308002"/>
                </p:ext>
              </p:extLst>
            </p:nvPr>
          </p:nvGraphicFramePr>
          <p:xfrm>
            <a:off x="-1555058" y="1774329"/>
            <a:ext cx="4384170" cy="2873655"/>
          </p:xfrm>
          <a:graphic>
            <a:graphicData uri="http://schemas.openxmlformats.org/drawingml/2006/chart">
              <c:chart xmlns:c="http://schemas.openxmlformats.org/drawingml/2006/chart" xmlns:r="http://schemas.openxmlformats.org/officeDocument/2006/relationships" r:id="rId3"/>
            </a:graphicData>
          </a:graphic>
        </p:graphicFrame>
        <p:sp>
          <p:nvSpPr>
            <p:cNvPr id="18" name="Oval 17">
              <a:extLst>
                <a:ext uri="{FF2B5EF4-FFF2-40B4-BE49-F238E27FC236}">
                  <a16:creationId xmlns:a16="http://schemas.microsoft.com/office/drawing/2014/main" id="{6707D850-8889-072B-015E-70B4BA9ECB89}"/>
                </a:ext>
              </a:extLst>
            </p:cNvPr>
            <p:cNvSpPr/>
            <p:nvPr/>
          </p:nvSpPr>
          <p:spPr>
            <a:xfrm>
              <a:off x="-266542" y="2318424"/>
              <a:ext cx="1800004" cy="1785464"/>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569" name="Picture 568">
            <a:extLst>
              <a:ext uri="{FF2B5EF4-FFF2-40B4-BE49-F238E27FC236}">
                <a16:creationId xmlns:a16="http://schemas.microsoft.com/office/drawing/2014/main" id="{5DDD8781-1AD6-286A-A1F7-ED641DC79676}"/>
              </a:ext>
            </a:extLst>
          </p:cNvPr>
          <p:cNvPicPr>
            <a:picLocks noChangeAspect="1"/>
          </p:cNvPicPr>
          <p:nvPr/>
        </p:nvPicPr>
        <p:blipFill>
          <a:blip r:embed="rId4">
            <a:duotone>
              <a:schemeClr val="accent5">
                <a:shade val="45000"/>
                <a:satMod val="135000"/>
              </a:schemeClr>
              <a:prstClr val="white"/>
            </a:duotone>
          </a:blip>
          <a:stretch>
            <a:fillRect/>
          </a:stretch>
        </p:blipFill>
        <p:spPr>
          <a:xfrm>
            <a:off x="0" y="6377172"/>
            <a:ext cx="12192000" cy="508849"/>
          </a:xfrm>
          <a:prstGeom prst="rect">
            <a:avLst/>
          </a:prstGeom>
          <a:ln>
            <a:noFill/>
          </a:ln>
          <a:effectLst>
            <a:outerShdw blurRad="190500" dist="228600" dir="2700000" algn="ctr">
              <a:srgbClr val="000000">
                <a:alpha val="30000"/>
              </a:srgbClr>
            </a:outerShdw>
            <a:softEdge rad="112500"/>
          </a:effectLst>
          <a:scene3d>
            <a:camera prst="orthographicFront">
              <a:rot lat="0" lon="0" rev="0"/>
            </a:camera>
            <a:lightRig rig="glow" dir="t">
              <a:rot lat="0" lon="0" rev="4800000"/>
            </a:lightRig>
          </a:scene3d>
          <a:sp3d prstMaterial="matte">
            <a:bevelT w="127000" h="63500"/>
          </a:sp3d>
        </p:spPr>
      </p:pic>
      <p:pic>
        <p:nvPicPr>
          <p:cNvPr id="3" name="Picture 2">
            <a:extLst>
              <a:ext uri="{FF2B5EF4-FFF2-40B4-BE49-F238E27FC236}">
                <a16:creationId xmlns:a16="http://schemas.microsoft.com/office/drawing/2014/main" id="{61E2C041-D951-659E-3129-A2458579942F}"/>
              </a:ext>
            </a:extLst>
          </p:cNvPr>
          <p:cNvPicPr>
            <a:picLocks noChangeAspect="1"/>
          </p:cNvPicPr>
          <p:nvPr/>
        </p:nvPicPr>
        <p:blipFill>
          <a:blip r:embed="rId5"/>
          <a:stretch>
            <a:fillRect/>
          </a:stretch>
        </p:blipFill>
        <p:spPr>
          <a:xfrm rot="16200000">
            <a:off x="8691366" y="2597664"/>
            <a:ext cx="6778458" cy="1165166"/>
          </a:xfrm>
          <a:prstGeom prst="rect">
            <a:avLst/>
          </a:prstGeom>
          <a:ln>
            <a:noFill/>
          </a:ln>
          <a:effectLst>
            <a:softEdge rad="112500"/>
          </a:effectLst>
        </p:spPr>
      </p:pic>
      <p:sp>
        <p:nvSpPr>
          <p:cNvPr id="5" name="Text Placeholder 4">
            <a:extLst>
              <a:ext uri="{FF2B5EF4-FFF2-40B4-BE49-F238E27FC236}">
                <a16:creationId xmlns:a16="http://schemas.microsoft.com/office/drawing/2014/main" id="{F063A021-7C19-4C85-B48B-EFEA732C1906}"/>
              </a:ext>
            </a:extLst>
          </p:cNvPr>
          <p:cNvSpPr>
            <a:spLocks noGrp="1"/>
          </p:cNvSpPr>
          <p:nvPr>
            <p:ph type="body" idx="1"/>
          </p:nvPr>
        </p:nvSpPr>
        <p:spPr>
          <a:xfrm>
            <a:off x="5761800" y="4807512"/>
            <a:ext cx="5749674" cy="1569659"/>
          </a:xfrm>
        </p:spPr>
        <p:txBody>
          <a:bodyPr>
            <a:noAutofit/>
          </a:bodyPr>
          <a:lstStyle/>
          <a:p>
            <a:r>
              <a:rPr lang="en-US" sz="2200" b="1" i="1" spc="-150" dirty="0">
                <a:solidFill>
                  <a:schemeClr val="accent1">
                    <a:lumMod val="50000"/>
                    <a:lumOff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Presented by</a:t>
            </a:r>
          </a:p>
          <a:p>
            <a:r>
              <a:rPr lang="en-US" sz="2200" b="1" i="1" spc="-150" dirty="0">
                <a:solidFill>
                  <a:schemeClr val="accent1">
                    <a:lumMod val="50000"/>
                    <a:lumOff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Papu Mahanta </a:t>
            </a:r>
          </a:p>
          <a:p>
            <a:r>
              <a:rPr lang="en-US" sz="2200" b="1" i="1" spc="-150" dirty="0">
                <a:solidFill>
                  <a:schemeClr val="accent1">
                    <a:lumMod val="50000"/>
                    <a:lumOff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Sem-Vi ,     Roll no- B.Sc.(Sem-Vi) Stat-07 </a:t>
            </a:r>
          </a:p>
          <a:p>
            <a:r>
              <a:rPr lang="en-US" sz="2200" b="1" i="1" spc="-150" dirty="0">
                <a:solidFill>
                  <a:schemeClr val="accent1">
                    <a:lumMod val="50000"/>
                    <a:lumOff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Department of   Statistics, </a:t>
            </a:r>
            <a:r>
              <a:rPr lang="en-US" sz="2200" b="1" i="1" spc="-150" dirty="0" err="1">
                <a:solidFill>
                  <a:schemeClr val="accent1">
                    <a:lumMod val="50000"/>
                    <a:lumOff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Visva</a:t>
            </a:r>
            <a:r>
              <a:rPr lang="en-US" sz="2200" b="1" i="1" spc="-150" dirty="0">
                <a:solidFill>
                  <a:schemeClr val="accent1">
                    <a:lumMod val="50000"/>
                    <a:lumOff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-Bharati  University </a:t>
            </a:r>
          </a:p>
        </p:txBody>
      </p:sp>
      <p:sp>
        <p:nvSpPr>
          <p:cNvPr id="7" name="Rectangle 1">
            <a:extLst>
              <a:ext uri="{FF2B5EF4-FFF2-40B4-BE49-F238E27FC236}">
                <a16:creationId xmlns:a16="http://schemas.microsoft.com/office/drawing/2014/main" id="{561D6892-1B05-F882-3437-227BB92C6AA4}"/>
              </a:ext>
            </a:extLst>
          </p:cNvPr>
          <p:cNvSpPr>
            <a:spLocks noGrp="1" noChangeArrowheads="1"/>
          </p:cNvSpPr>
          <p:nvPr>
            <p:ph type="title"/>
          </p:nvPr>
        </p:nvSpPr>
        <p:spPr bwMode="auto">
          <a:xfrm>
            <a:off x="795007" y="4394894"/>
            <a:ext cx="3857627"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u="sng" cap="none" normalizeH="0" baseline="0" dirty="0">
                <a:ln>
                  <a:noFill/>
                </a:ln>
                <a:solidFill>
                  <a:srgbClr val="00206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Two types of crop production in India –</a:t>
            </a:r>
            <a:br>
              <a:rPr kumimoji="0" lang="en-US" altLang="en-US" sz="2800" u="sng" cap="none" normalizeH="0" baseline="0" dirty="0">
                <a:ln>
                  <a:noFill/>
                </a:ln>
                <a:solidFill>
                  <a:srgbClr val="00206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br>
            <a:r>
              <a:rPr kumimoji="0" lang="en-US" altLang="en-US" sz="2800" u="sng" cap="none" normalizeH="0" baseline="0" dirty="0">
                <a:ln>
                  <a:noFill/>
                </a:ln>
                <a:solidFill>
                  <a:srgbClr val="002060"/>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A case study and detailed data analysis</a:t>
            </a:r>
            <a:endParaRPr kumimoji="0" lang="en-US" altLang="en-US" sz="4400" u="sng" cap="none" normalizeH="0" baseline="0" dirty="0">
              <a:ln>
                <a:noFill/>
              </a:ln>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9" name="Picture Placeholder 18">
            <a:extLst>
              <a:ext uri="{FF2B5EF4-FFF2-40B4-BE49-F238E27FC236}">
                <a16:creationId xmlns:a16="http://schemas.microsoft.com/office/drawing/2014/main" id="{4D5610D5-B010-987C-43E5-3E4FFF98D6B3}"/>
              </a:ext>
            </a:extLst>
          </p:cNvPr>
          <p:cNvPicPr>
            <a:picLocks noGrp="1" noChangeAspect="1"/>
          </p:cNvPicPr>
          <p:nvPr>
            <p:ph type="pic" sz="quarter" idx="13"/>
          </p:nvPr>
        </p:nvPicPr>
        <p:blipFill>
          <a:blip r:embed="rId6"/>
          <a:srcRect l="6891" r="6891"/>
          <a:stretch>
            <a:fillRect/>
          </a:stretch>
        </p:blipFill>
        <p:spPr>
          <a:xfrm>
            <a:off x="3110845" y="-58466"/>
            <a:ext cx="4428523" cy="5137089"/>
          </a:xfrm>
        </p:spPr>
      </p:pic>
      <p:pic>
        <p:nvPicPr>
          <p:cNvPr id="22" name="Picture 21">
            <a:extLst>
              <a:ext uri="{FF2B5EF4-FFF2-40B4-BE49-F238E27FC236}">
                <a16:creationId xmlns:a16="http://schemas.microsoft.com/office/drawing/2014/main" id="{243C2D66-F636-DD44-0BA6-D28F8DC542F5}"/>
              </a:ext>
            </a:extLst>
          </p:cNvPr>
          <p:cNvPicPr>
            <a:picLocks noChangeAspect="1"/>
          </p:cNvPicPr>
          <p:nvPr/>
        </p:nvPicPr>
        <p:blipFill>
          <a:blip r:embed="rId7"/>
          <a:stretch>
            <a:fillRect/>
          </a:stretch>
        </p:blipFill>
        <p:spPr>
          <a:xfrm>
            <a:off x="8259023" y="1329059"/>
            <a:ext cx="2887975" cy="1923425"/>
          </a:xfrm>
          <a:prstGeom prst="rect">
            <a:avLst/>
          </a:prstGeom>
        </p:spPr>
      </p:pic>
      <p:pic>
        <p:nvPicPr>
          <p:cNvPr id="11" name="Picture 10">
            <a:extLst>
              <a:ext uri="{FF2B5EF4-FFF2-40B4-BE49-F238E27FC236}">
                <a16:creationId xmlns:a16="http://schemas.microsoft.com/office/drawing/2014/main" id="{36C5C99B-3FBE-FDBE-DB1B-344398E54084}"/>
              </a:ext>
            </a:extLst>
          </p:cNvPr>
          <p:cNvPicPr>
            <a:picLocks noChangeAspect="1"/>
          </p:cNvPicPr>
          <p:nvPr/>
        </p:nvPicPr>
        <p:blipFill>
          <a:blip r:embed="rId8"/>
          <a:stretch>
            <a:fillRect/>
          </a:stretch>
        </p:blipFill>
        <p:spPr>
          <a:xfrm rot="5400000">
            <a:off x="369944" y="4228498"/>
            <a:ext cx="850125" cy="850125"/>
          </a:xfrm>
          <a:prstGeom prst="rect">
            <a:avLst/>
          </a:prstGeom>
        </p:spPr>
      </p:pic>
      <p:pic>
        <p:nvPicPr>
          <p:cNvPr id="1026" name="Picture 2">
            <a:extLst>
              <a:ext uri="{FF2B5EF4-FFF2-40B4-BE49-F238E27FC236}">
                <a16:creationId xmlns:a16="http://schemas.microsoft.com/office/drawing/2014/main" id="{2C0D2004-F87A-6294-92DD-1F0B61EBFD6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56268" y="3415212"/>
            <a:ext cx="1498360" cy="1600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26613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28B391A-0D13-A442-ACF9-558E7723ED23}"/>
              </a:ext>
            </a:extLst>
          </p:cNvPr>
          <p:cNvSpPr>
            <a:spLocks noGrp="1"/>
          </p:cNvSpPr>
          <p:nvPr>
            <p:ph type="sldNum" sz="quarter" idx="11"/>
          </p:nvPr>
        </p:nvSpPr>
        <p:spPr/>
        <p:txBody>
          <a:bodyPr/>
          <a:lstStyle/>
          <a:p>
            <a:fld id="{8699F50C-BE38-4BD0-BA84-9B090E1F2B9B}" type="slidenum">
              <a:rPr lang="en-US" noProof="0" smtClean="0"/>
              <a:t>10</a:t>
            </a:fld>
            <a:endParaRPr lang="en-US" noProof="0" dirty="0"/>
          </a:p>
        </p:txBody>
      </p:sp>
      <p:pic>
        <p:nvPicPr>
          <p:cNvPr id="4" name="Picture 3">
            <a:extLst>
              <a:ext uri="{FF2B5EF4-FFF2-40B4-BE49-F238E27FC236}">
                <a16:creationId xmlns:a16="http://schemas.microsoft.com/office/drawing/2014/main" id="{B59DA56F-3F55-458E-731D-CF4F62A296C3}"/>
              </a:ext>
            </a:extLst>
          </p:cNvPr>
          <p:cNvPicPr>
            <a:picLocks noChangeAspect="1"/>
          </p:cNvPicPr>
          <p:nvPr/>
        </p:nvPicPr>
        <p:blipFill>
          <a:blip r:embed="rId2"/>
          <a:stretch>
            <a:fillRect/>
          </a:stretch>
        </p:blipFill>
        <p:spPr>
          <a:xfrm>
            <a:off x="555981" y="1670672"/>
            <a:ext cx="6146539" cy="2956229"/>
          </a:xfrm>
          <a:prstGeom prst="rect">
            <a:avLst/>
          </a:prstGeom>
        </p:spPr>
      </p:pic>
      <p:sp>
        <p:nvSpPr>
          <p:cNvPr id="6" name="TextBox 5">
            <a:extLst>
              <a:ext uri="{FF2B5EF4-FFF2-40B4-BE49-F238E27FC236}">
                <a16:creationId xmlns:a16="http://schemas.microsoft.com/office/drawing/2014/main" id="{A937C130-52FB-0CE5-C50F-DC3512DCEBE3}"/>
              </a:ext>
            </a:extLst>
          </p:cNvPr>
          <p:cNvSpPr txBox="1"/>
          <p:nvPr/>
        </p:nvSpPr>
        <p:spPr>
          <a:xfrm>
            <a:off x="555981" y="387032"/>
            <a:ext cx="9856305" cy="707886"/>
          </a:xfrm>
          <a:prstGeom prst="rect">
            <a:avLst/>
          </a:prstGeom>
          <a:noFill/>
        </p:spPr>
        <p:txBody>
          <a:bodyPr wrap="square">
            <a:spAutoFit/>
          </a:bodyPr>
          <a:lstStyle/>
          <a:p>
            <a:r>
              <a:rPr lang="en-IN" sz="2000" b="1" i="1" u="sng" dirty="0">
                <a:solidFill>
                  <a:schemeClr val="accent2">
                    <a:lumMod val="40000"/>
                    <a:lumOff val="60000"/>
                  </a:schemeClr>
                </a:solidFill>
                <a:effectLst/>
                <a:latin typeface="Calibri" panose="020F0502020204030204" pitchFamily="34" charset="0"/>
                <a:ea typeface="Calibri" panose="020F0502020204030204" pitchFamily="34" charset="0"/>
              </a:rPr>
              <a:t>ii. Bar Diagram:</a:t>
            </a:r>
            <a:r>
              <a:rPr lang="en-IN" sz="2000" dirty="0">
                <a:solidFill>
                  <a:schemeClr val="accent2">
                    <a:lumMod val="40000"/>
                    <a:lumOff val="60000"/>
                  </a:schemeClr>
                </a:solidFill>
                <a:effectLst/>
                <a:latin typeface="Calibri" panose="020F0502020204030204" pitchFamily="34" charset="0"/>
                <a:ea typeface="Calibri" panose="020F0502020204030204" pitchFamily="34" charset="0"/>
              </a:rPr>
              <a:t> Another mode of diagrammatic representation of data is the use of bar diagrams. </a:t>
            </a:r>
            <a:endParaRPr lang="en-IN" sz="2000" dirty="0">
              <a:solidFill>
                <a:schemeClr val="accent2">
                  <a:lumMod val="40000"/>
                  <a:lumOff val="60000"/>
                </a:schemeClr>
              </a:solidFill>
            </a:endParaRPr>
          </a:p>
        </p:txBody>
      </p:sp>
      <p:sp>
        <p:nvSpPr>
          <p:cNvPr id="8" name="TextBox 7">
            <a:extLst>
              <a:ext uri="{FF2B5EF4-FFF2-40B4-BE49-F238E27FC236}">
                <a16:creationId xmlns:a16="http://schemas.microsoft.com/office/drawing/2014/main" id="{7825AB42-4583-341F-5C2A-7941AFA20A9F}"/>
              </a:ext>
            </a:extLst>
          </p:cNvPr>
          <p:cNvSpPr txBox="1"/>
          <p:nvPr/>
        </p:nvSpPr>
        <p:spPr>
          <a:xfrm>
            <a:off x="7024597" y="1530714"/>
            <a:ext cx="4214192" cy="2554289"/>
          </a:xfrm>
          <a:prstGeom prst="rect">
            <a:avLst/>
          </a:prstGeom>
          <a:noFill/>
        </p:spPr>
        <p:txBody>
          <a:bodyPr wrap="square">
            <a:spAutoFit/>
          </a:bodyPr>
          <a:lstStyle/>
          <a:p>
            <a:pPr>
              <a:lnSpc>
                <a:spcPct val="107000"/>
              </a:lnSpc>
              <a:spcAft>
                <a:spcPts val="800"/>
              </a:spcAft>
            </a:pPr>
            <a:r>
              <a:rPr lang="en-IN" sz="2800" dirty="0">
                <a:solidFill>
                  <a:schemeClr val="bg1"/>
                </a:solidFill>
                <a:effectLst/>
                <a:ea typeface="Calibri" panose="020F0502020204030204" pitchFamily="34" charset="0"/>
                <a:cs typeface="Calibri" panose="020F0502020204030204" pitchFamily="34" charset="0"/>
                <a:sym typeface="Wingdings" panose="05000000000000000000" pitchFamily="2" charset="2"/>
              </a:rPr>
              <a:t></a:t>
            </a:r>
            <a:r>
              <a:rPr lang="en-IN" sz="2000" dirty="0">
                <a:solidFill>
                  <a:schemeClr val="accent5">
                    <a:lumMod val="60000"/>
                    <a:lumOff val="40000"/>
                  </a:schemeClr>
                </a:solidFill>
                <a:effectLst/>
                <a:ea typeface="Calibri" panose="020F0502020204030204" pitchFamily="34" charset="0"/>
                <a:cs typeface="Calibri" panose="020F0502020204030204" pitchFamily="34" charset="0"/>
              </a:rPr>
              <a:t>INTERPRETATION- - </a:t>
            </a:r>
            <a:r>
              <a:rPr lang="en-IN" sz="2000" dirty="0">
                <a:solidFill>
                  <a:schemeClr val="accent4">
                    <a:lumMod val="40000"/>
                    <a:lumOff val="60000"/>
                  </a:schemeClr>
                </a:solidFill>
                <a:effectLst/>
                <a:ea typeface="Calibri" panose="020F0502020204030204" pitchFamily="34" charset="0"/>
                <a:cs typeface="Calibri" panose="020F0502020204030204" pitchFamily="34" charset="0"/>
              </a:rPr>
              <a:t>Following ber graphs shows  that the Crop production in INDIA is gradually increasing with respect to time. AS long as time is increasing production of kharif and Rabi crop is also increasing.</a:t>
            </a:r>
            <a:endParaRPr lang="en-IN" sz="2000" dirty="0">
              <a:solidFill>
                <a:schemeClr val="accent4">
                  <a:lumMod val="40000"/>
                  <a:lumOff val="60000"/>
                </a:schemeClr>
              </a:solidFill>
              <a:effectLst/>
              <a:ea typeface="Calibri" panose="020F0502020204030204" pitchFamily="34" charset="0"/>
              <a:cs typeface="Times New Roman" panose="02020603050405020304" pitchFamily="18" charset="0"/>
            </a:endParaRPr>
          </a:p>
          <a:p>
            <a:pPr>
              <a:lnSpc>
                <a:spcPct val="107000"/>
              </a:lnSpc>
              <a:spcAft>
                <a:spcPts val="800"/>
              </a:spcAft>
            </a:pPr>
            <a:endParaRPr lang="en-IN"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4" name="Picture 13">
            <a:extLst>
              <a:ext uri="{FF2B5EF4-FFF2-40B4-BE49-F238E27FC236}">
                <a16:creationId xmlns:a16="http://schemas.microsoft.com/office/drawing/2014/main" id="{F84CEDCD-D389-9F5E-E3E3-791C9E7C8678}"/>
              </a:ext>
            </a:extLst>
          </p:cNvPr>
          <p:cNvPicPr>
            <a:picLocks noChangeAspect="1"/>
          </p:cNvPicPr>
          <p:nvPr/>
        </p:nvPicPr>
        <p:blipFill>
          <a:blip r:embed="rId3"/>
          <a:stretch>
            <a:fillRect/>
          </a:stretch>
        </p:blipFill>
        <p:spPr>
          <a:xfrm>
            <a:off x="11137075" y="0"/>
            <a:ext cx="1054925" cy="845736"/>
          </a:xfrm>
          <a:prstGeom prst="rect">
            <a:avLst/>
          </a:prstGeom>
        </p:spPr>
      </p:pic>
    </p:spTree>
    <p:extLst>
      <p:ext uri="{BB962C8B-B14F-4D97-AF65-F5344CB8AC3E}">
        <p14:creationId xmlns:p14="http://schemas.microsoft.com/office/powerpoint/2010/main" val="157630114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4ACADDF-0E65-3C00-2FB1-71DD4C7A04DB}"/>
              </a:ext>
            </a:extLst>
          </p:cNvPr>
          <p:cNvSpPr>
            <a:spLocks noGrp="1"/>
          </p:cNvSpPr>
          <p:nvPr>
            <p:ph type="sldNum" sz="quarter" idx="11"/>
          </p:nvPr>
        </p:nvSpPr>
        <p:spPr/>
        <p:txBody>
          <a:bodyPr/>
          <a:lstStyle/>
          <a:p>
            <a:fld id="{8699F50C-BE38-4BD0-BA84-9B090E1F2B9B}" type="slidenum">
              <a:rPr lang="en-US" noProof="0" smtClean="0"/>
              <a:t>11</a:t>
            </a:fld>
            <a:endParaRPr lang="en-US" noProof="0" dirty="0"/>
          </a:p>
        </p:txBody>
      </p:sp>
      <p:pic>
        <p:nvPicPr>
          <p:cNvPr id="4" name="Picture 3">
            <a:extLst>
              <a:ext uri="{FF2B5EF4-FFF2-40B4-BE49-F238E27FC236}">
                <a16:creationId xmlns:a16="http://schemas.microsoft.com/office/drawing/2014/main" id="{FBC9B0D6-D308-7EB9-63DE-A5D4047F8468}"/>
              </a:ext>
            </a:extLst>
          </p:cNvPr>
          <p:cNvPicPr>
            <a:picLocks noChangeAspect="1"/>
          </p:cNvPicPr>
          <p:nvPr/>
        </p:nvPicPr>
        <p:blipFill>
          <a:blip r:embed="rId2"/>
          <a:stretch>
            <a:fillRect/>
          </a:stretch>
        </p:blipFill>
        <p:spPr>
          <a:xfrm>
            <a:off x="517329" y="958270"/>
            <a:ext cx="6213085" cy="4024547"/>
          </a:xfrm>
          <a:prstGeom prst="rect">
            <a:avLst/>
          </a:prstGeom>
        </p:spPr>
      </p:pic>
      <p:sp>
        <p:nvSpPr>
          <p:cNvPr id="6" name="TextBox 5">
            <a:extLst>
              <a:ext uri="{FF2B5EF4-FFF2-40B4-BE49-F238E27FC236}">
                <a16:creationId xmlns:a16="http://schemas.microsoft.com/office/drawing/2014/main" id="{D6F7C58C-ED9D-3440-0D6B-ECD6ECD0F53F}"/>
              </a:ext>
            </a:extLst>
          </p:cNvPr>
          <p:cNvSpPr txBox="1"/>
          <p:nvPr/>
        </p:nvSpPr>
        <p:spPr>
          <a:xfrm>
            <a:off x="1712843" y="958270"/>
            <a:ext cx="6102626" cy="369332"/>
          </a:xfrm>
          <a:prstGeom prst="rect">
            <a:avLst/>
          </a:prstGeom>
          <a:noFill/>
        </p:spPr>
        <p:txBody>
          <a:bodyPr wrap="square">
            <a:spAutoFit/>
          </a:bodyPr>
          <a:lstStyle/>
          <a:p>
            <a:r>
              <a:rPr lang="en-US" dirty="0"/>
              <a:t>CROP PRODUCTION AREA IN INDIA</a:t>
            </a:r>
            <a:endParaRPr lang="en-IN" dirty="0"/>
          </a:p>
        </p:txBody>
      </p:sp>
      <p:sp>
        <p:nvSpPr>
          <p:cNvPr id="8" name="TextBox 7">
            <a:extLst>
              <a:ext uri="{FF2B5EF4-FFF2-40B4-BE49-F238E27FC236}">
                <a16:creationId xmlns:a16="http://schemas.microsoft.com/office/drawing/2014/main" id="{64A6FAB5-2856-4B1D-CF21-969B561F1C58}"/>
              </a:ext>
            </a:extLst>
          </p:cNvPr>
          <p:cNvSpPr txBox="1"/>
          <p:nvPr/>
        </p:nvSpPr>
        <p:spPr>
          <a:xfrm>
            <a:off x="7381460" y="1327602"/>
            <a:ext cx="3525079" cy="3465885"/>
          </a:xfrm>
          <a:prstGeom prst="rect">
            <a:avLst/>
          </a:prstGeom>
          <a:noFill/>
        </p:spPr>
        <p:txBody>
          <a:bodyPr wrap="square">
            <a:spAutoFit/>
          </a:bodyPr>
          <a:lstStyle/>
          <a:p>
            <a:pPr>
              <a:lnSpc>
                <a:spcPct val="107000"/>
              </a:lnSpc>
              <a:spcAft>
                <a:spcPts val="800"/>
              </a:spcAft>
            </a:pPr>
            <a:r>
              <a:rPr lang="en-IN" sz="2000" dirty="0">
                <a:solidFill>
                  <a:schemeClr val="bg2">
                    <a:lumMod val="20000"/>
                    <a:lumOff val="80000"/>
                  </a:schemeClr>
                </a:solidFill>
                <a:effectLst/>
                <a:ea typeface="Calibri" panose="020F0502020204030204" pitchFamily="34" charset="0"/>
                <a:cs typeface="Calibri" panose="020F0502020204030204" pitchFamily="34" charset="0"/>
              </a:rPr>
              <a:t> </a:t>
            </a:r>
            <a:endParaRPr lang="en-IN" sz="1400" dirty="0">
              <a:solidFill>
                <a:schemeClr val="bg2">
                  <a:lumMod val="20000"/>
                  <a:lumOff val="80000"/>
                </a:schemeClr>
              </a:solidFill>
              <a:effectLst/>
              <a:ea typeface="Calibri" panose="020F0502020204030204" pitchFamily="34" charset="0"/>
              <a:cs typeface="Times New Roman" panose="02020603050405020304" pitchFamily="18" charset="0"/>
            </a:endParaRPr>
          </a:p>
          <a:p>
            <a:pPr>
              <a:lnSpc>
                <a:spcPct val="107000"/>
              </a:lnSpc>
              <a:spcAft>
                <a:spcPts val="800"/>
              </a:spcAft>
            </a:pPr>
            <a:r>
              <a:rPr lang="en-IN" sz="2000" dirty="0">
                <a:solidFill>
                  <a:schemeClr val="accent6">
                    <a:lumMod val="60000"/>
                    <a:lumOff val="40000"/>
                  </a:schemeClr>
                </a:solidFill>
                <a:effectLst/>
                <a:ea typeface="Calibri" panose="020F0502020204030204" pitchFamily="34" charset="0"/>
                <a:cs typeface="Calibri" panose="020F0502020204030204" pitchFamily="34" charset="0"/>
              </a:rPr>
              <a:t>INTERPRETATION-</a:t>
            </a:r>
            <a:r>
              <a:rPr lang="en-IN" sz="2000" dirty="0">
                <a:solidFill>
                  <a:schemeClr val="bg2">
                    <a:lumMod val="20000"/>
                    <a:lumOff val="80000"/>
                  </a:schemeClr>
                </a:solidFill>
                <a:effectLst/>
                <a:ea typeface="Calibri" panose="020F0502020204030204" pitchFamily="34" charset="0"/>
                <a:cs typeface="Calibri" panose="020F0502020204030204" pitchFamily="34" charset="0"/>
              </a:rPr>
              <a:t> From the graphical representation of Crop production area in INDIA we can see that the Kharif Crop production area in INDIA is constant with respect to time but Rabi crop production area is slightly increasing with respect to time. </a:t>
            </a:r>
            <a:endParaRPr lang="en-IN" sz="1400" dirty="0">
              <a:solidFill>
                <a:schemeClr val="bg2">
                  <a:lumMod val="20000"/>
                  <a:lumOff val="80000"/>
                </a:schemeClr>
              </a:solidFill>
              <a:effectLst/>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56D95E57-0F73-922A-1587-64B088B8D81C}"/>
              </a:ext>
            </a:extLst>
          </p:cNvPr>
          <p:cNvPicPr>
            <a:picLocks noChangeAspect="1"/>
          </p:cNvPicPr>
          <p:nvPr/>
        </p:nvPicPr>
        <p:blipFill>
          <a:blip r:embed="rId3"/>
          <a:stretch>
            <a:fillRect/>
          </a:stretch>
        </p:blipFill>
        <p:spPr>
          <a:xfrm>
            <a:off x="11137075" y="0"/>
            <a:ext cx="1054925" cy="845736"/>
          </a:xfrm>
          <a:prstGeom prst="rect">
            <a:avLst/>
          </a:prstGeom>
        </p:spPr>
      </p:pic>
    </p:spTree>
    <p:extLst>
      <p:ext uri="{BB962C8B-B14F-4D97-AF65-F5344CB8AC3E}">
        <p14:creationId xmlns:p14="http://schemas.microsoft.com/office/powerpoint/2010/main" val="124024104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EDBA27-0CB8-2417-6488-7AC51E011B5F}"/>
              </a:ext>
            </a:extLst>
          </p:cNvPr>
          <p:cNvSpPr>
            <a:spLocks noGrp="1"/>
          </p:cNvSpPr>
          <p:nvPr>
            <p:ph type="sldNum" sz="quarter" idx="11"/>
          </p:nvPr>
        </p:nvSpPr>
        <p:spPr/>
        <p:txBody>
          <a:bodyPr/>
          <a:lstStyle/>
          <a:p>
            <a:fld id="{8699F50C-BE38-4BD0-BA84-9B090E1F2B9B}" type="slidenum">
              <a:rPr lang="en-US" noProof="0" smtClean="0"/>
              <a:t>12</a:t>
            </a:fld>
            <a:endParaRPr lang="en-US" noProof="0" dirty="0"/>
          </a:p>
        </p:txBody>
      </p:sp>
      <p:pic>
        <p:nvPicPr>
          <p:cNvPr id="8" name="Picture 7">
            <a:extLst>
              <a:ext uri="{FF2B5EF4-FFF2-40B4-BE49-F238E27FC236}">
                <a16:creationId xmlns:a16="http://schemas.microsoft.com/office/drawing/2014/main" id="{F05E7151-FFB7-A8A7-6711-805C433952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529" y="1443039"/>
            <a:ext cx="6473087" cy="3407258"/>
          </a:xfrm>
          <a:prstGeom prst="rect">
            <a:avLst/>
          </a:prstGeom>
        </p:spPr>
      </p:pic>
      <p:sp>
        <p:nvSpPr>
          <p:cNvPr id="10" name="TextBox 9">
            <a:extLst>
              <a:ext uri="{FF2B5EF4-FFF2-40B4-BE49-F238E27FC236}">
                <a16:creationId xmlns:a16="http://schemas.microsoft.com/office/drawing/2014/main" id="{19AD5BBA-1F03-9BD7-67D4-A2C73A112EAD}"/>
              </a:ext>
            </a:extLst>
          </p:cNvPr>
          <p:cNvSpPr txBox="1"/>
          <p:nvPr/>
        </p:nvSpPr>
        <p:spPr>
          <a:xfrm>
            <a:off x="1500809" y="1492735"/>
            <a:ext cx="6102626" cy="369332"/>
          </a:xfrm>
          <a:prstGeom prst="rect">
            <a:avLst/>
          </a:prstGeom>
          <a:noFill/>
        </p:spPr>
        <p:txBody>
          <a:bodyPr wrap="square">
            <a:spAutoFit/>
          </a:bodyPr>
          <a:lstStyle/>
          <a:p>
            <a:r>
              <a:rPr lang="en-IN" b="1" i="1" dirty="0"/>
              <a:t> CROP PRODUCTIVITY IN INDIA</a:t>
            </a:r>
          </a:p>
        </p:txBody>
      </p:sp>
      <p:sp>
        <p:nvSpPr>
          <p:cNvPr id="12" name="TextBox 11">
            <a:extLst>
              <a:ext uri="{FF2B5EF4-FFF2-40B4-BE49-F238E27FC236}">
                <a16:creationId xmlns:a16="http://schemas.microsoft.com/office/drawing/2014/main" id="{5980F3E2-2F31-33F1-75FF-AB64920A70BB}"/>
              </a:ext>
            </a:extLst>
          </p:cNvPr>
          <p:cNvSpPr txBox="1"/>
          <p:nvPr/>
        </p:nvSpPr>
        <p:spPr>
          <a:xfrm>
            <a:off x="7424531" y="1443039"/>
            <a:ext cx="4224130" cy="2807243"/>
          </a:xfrm>
          <a:prstGeom prst="rect">
            <a:avLst/>
          </a:prstGeom>
          <a:noFill/>
        </p:spPr>
        <p:txBody>
          <a:bodyPr wrap="square">
            <a:spAutoFit/>
          </a:bodyPr>
          <a:lstStyle/>
          <a:p>
            <a:pPr>
              <a:lnSpc>
                <a:spcPct val="107000"/>
              </a:lnSpc>
              <a:spcAft>
                <a:spcPts val="800"/>
              </a:spcAft>
            </a:pPr>
            <a:r>
              <a:rPr lang="en-IN" sz="2000" dirty="0">
                <a:solidFill>
                  <a:schemeClr val="accent6">
                    <a:lumMod val="60000"/>
                    <a:lumOff val="40000"/>
                  </a:schemeClr>
                </a:solidFill>
                <a:effectLst/>
                <a:ea typeface="Calibri" panose="020F0502020204030204" pitchFamily="34" charset="0"/>
                <a:cs typeface="Calibri" panose="020F0502020204030204" pitchFamily="34" charset="0"/>
              </a:rPr>
              <a:t> </a:t>
            </a:r>
            <a:endParaRPr lang="en-IN" sz="1400" dirty="0">
              <a:solidFill>
                <a:schemeClr val="accent6">
                  <a:lumMod val="60000"/>
                  <a:lumOff val="40000"/>
                </a:schemeClr>
              </a:solidFill>
              <a:effectLst/>
              <a:ea typeface="Calibri" panose="020F0502020204030204" pitchFamily="34" charset="0"/>
              <a:cs typeface="Times New Roman" panose="02020603050405020304" pitchFamily="18" charset="0"/>
            </a:endParaRPr>
          </a:p>
          <a:p>
            <a:pPr>
              <a:lnSpc>
                <a:spcPct val="107000"/>
              </a:lnSpc>
              <a:spcAft>
                <a:spcPts val="800"/>
              </a:spcAft>
            </a:pPr>
            <a:r>
              <a:rPr lang="en-IN" sz="2000" dirty="0">
                <a:solidFill>
                  <a:schemeClr val="tx2"/>
                </a:solidFill>
                <a:effectLst/>
                <a:ea typeface="Calibri" panose="020F0502020204030204" pitchFamily="34" charset="0"/>
                <a:cs typeface="Calibri" panose="020F0502020204030204" pitchFamily="34" charset="0"/>
              </a:rPr>
              <a:t>INTERPRETATION-</a:t>
            </a:r>
            <a:r>
              <a:rPr lang="en-IN" sz="2000" dirty="0">
                <a:solidFill>
                  <a:schemeClr val="accent6">
                    <a:lumMod val="60000"/>
                    <a:lumOff val="40000"/>
                  </a:schemeClr>
                </a:solidFill>
                <a:effectLst/>
                <a:ea typeface="Calibri" panose="020F0502020204030204" pitchFamily="34" charset="0"/>
                <a:cs typeface="Calibri" panose="020F0502020204030204" pitchFamily="34" charset="0"/>
              </a:rPr>
              <a:t> - </a:t>
            </a:r>
            <a:r>
              <a:rPr lang="en-IN" sz="2000" dirty="0">
                <a:solidFill>
                  <a:srgbClr val="927A8F"/>
                </a:solidFill>
                <a:effectLst/>
                <a:ea typeface="Calibri" panose="020F0502020204030204" pitchFamily="34" charset="0"/>
                <a:cs typeface="Calibri" panose="020F0502020204030204" pitchFamily="34" charset="0"/>
              </a:rPr>
              <a:t>From the ber graph we have found that the Crop productivity in INDIA is gradually increasing with respect to time. AS long as time is increasing productivity of kharif and Rabi crop is also increasing.</a:t>
            </a:r>
            <a:endParaRPr lang="en-IN" sz="1400" dirty="0">
              <a:solidFill>
                <a:srgbClr val="927A8F"/>
              </a:solidFill>
              <a:effectLst/>
              <a:ea typeface="Calibri" panose="020F0502020204030204" pitchFamily="34" charset="0"/>
              <a:cs typeface="Times New Roman" panose="02020603050405020304" pitchFamily="18" charset="0"/>
            </a:endParaRPr>
          </a:p>
        </p:txBody>
      </p:sp>
      <p:pic>
        <p:nvPicPr>
          <p:cNvPr id="14" name="Picture 13">
            <a:extLst>
              <a:ext uri="{FF2B5EF4-FFF2-40B4-BE49-F238E27FC236}">
                <a16:creationId xmlns:a16="http://schemas.microsoft.com/office/drawing/2014/main" id="{9B96C356-5E4D-B686-000C-19038A12AD92}"/>
              </a:ext>
            </a:extLst>
          </p:cNvPr>
          <p:cNvPicPr>
            <a:picLocks noChangeAspect="1"/>
          </p:cNvPicPr>
          <p:nvPr/>
        </p:nvPicPr>
        <p:blipFill>
          <a:blip r:embed="rId3"/>
          <a:stretch>
            <a:fillRect/>
          </a:stretch>
        </p:blipFill>
        <p:spPr>
          <a:xfrm>
            <a:off x="11111840" y="80203"/>
            <a:ext cx="762106" cy="724001"/>
          </a:xfrm>
          <a:prstGeom prst="rect">
            <a:avLst/>
          </a:prstGeom>
        </p:spPr>
      </p:pic>
    </p:spTree>
    <p:extLst>
      <p:ext uri="{BB962C8B-B14F-4D97-AF65-F5344CB8AC3E}">
        <p14:creationId xmlns:p14="http://schemas.microsoft.com/office/powerpoint/2010/main" val="3299151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5AEF41A-9135-1715-BDE6-1BA779142A87}"/>
              </a:ext>
            </a:extLst>
          </p:cNvPr>
          <p:cNvSpPr>
            <a:spLocks noGrp="1"/>
          </p:cNvSpPr>
          <p:nvPr>
            <p:ph type="sldNum" sz="quarter" idx="11"/>
          </p:nvPr>
        </p:nvSpPr>
        <p:spPr/>
        <p:txBody>
          <a:bodyPr/>
          <a:lstStyle/>
          <a:p>
            <a:fld id="{8699F50C-BE38-4BD0-BA84-9B090E1F2B9B}" type="slidenum">
              <a:rPr lang="en-US" noProof="0" smtClean="0"/>
              <a:t>13</a:t>
            </a:fld>
            <a:endParaRPr lang="en-US" noProof="0" dirty="0"/>
          </a:p>
        </p:txBody>
      </p:sp>
      <p:pic>
        <p:nvPicPr>
          <p:cNvPr id="5" name="Picture 4">
            <a:extLst>
              <a:ext uri="{FF2B5EF4-FFF2-40B4-BE49-F238E27FC236}">
                <a16:creationId xmlns:a16="http://schemas.microsoft.com/office/drawing/2014/main" id="{3C28DA5E-5A4B-0A6B-AE50-17EF85D88A20}"/>
              </a:ext>
            </a:extLst>
          </p:cNvPr>
          <p:cNvPicPr>
            <a:picLocks noChangeAspect="1"/>
          </p:cNvPicPr>
          <p:nvPr/>
        </p:nvPicPr>
        <p:blipFill>
          <a:blip r:embed="rId3"/>
          <a:stretch>
            <a:fillRect/>
          </a:stretch>
        </p:blipFill>
        <p:spPr>
          <a:xfrm>
            <a:off x="11125092" y="0"/>
            <a:ext cx="762106" cy="724001"/>
          </a:xfrm>
          <a:prstGeom prst="rect">
            <a:avLst/>
          </a:prstGeom>
        </p:spPr>
      </p:pic>
      <p:pic>
        <p:nvPicPr>
          <p:cNvPr id="6" name="Picture 5">
            <a:extLst>
              <a:ext uri="{FF2B5EF4-FFF2-40B4-BE49-F238E27FC236}">
                <a16:creationId xmlns:a16="http://schemas.microsoft.com/office/drawing/2014/main" id="{15E37453-7644-1599-D17F-DE358192F4A6}"/>
              </a:ext>
            </a:extLst>
          </p:cNvPr>
          <p:cNvPicPr>
            <a:picLocks noChangeAspect="1"/>
          </p:cNvPicPr>
          <p:nvPr/>
        </p:nvPicPr>
        <p:blipFill>
          <a:blip r:embed="rId4"/>
          <a:stretch>
            <a:fillRect/>
          </a:stretch>
        </p:blipFill>
        <p:spPr>
          <a:xfrm>
            <a:off x="759152" y="1056885"/>
            <a:ext cx="4858385" cy="2981325"/>
          </a:xfrm>
          <a:prstGeom prst="rect">
            <a:avLst/>
          </a:prstGeom>
        </p:spPr>
      </p:pic>
      <p:pic>
        <p:nvPicPr>
          <p:cNvPr id="7" name="Picture 6">
            <a:extLst>
              <a:ext uri="{FF2B5EF4-FFF2-40B4-BE49-F238E27FC236}">
                <a16:creationId xmlns:a16="http://schemas.microsoft.com/office/drawing/2014/main" id="{C720A9F2-10B1-4953-F2DE-7BF04FFE9828}"/>
              </a:ext>
            </a:extLst>
          </p:cNvPr>
          <p:cNvPicPr>
            <a:picLocks noChangeAspect="1"/>
          </p:cNvPicPr>
          <p:nvPr/>
        </p:nvPicPr>
        <p:blipFill>
          <a:blip r:embed="rId5"/>
          <a:stretch>
            <a:fillRect/>
          </a:stretch>
        </p:blipFill>
        <p:spPr>
          <a:xfrm>
            <a:off x="5856465" y="3429000"/>
            <a:ext cx="5660619" cy="3024546"/>
          </a:xfrm>
          <a:prstGeom prst="rect">
            <a:avLst/>
          </a:prstGeom>
        </p:spPr>
      </p:pic>
      <p:sp>
        <p:nvSpPr>
          <p:cNvPr id="9" name="TextBox 8">
            <a:extLst>
              <a:ext uri="{FF2B5EF4-FFF2-40B4-BE49-F238E27FC236}">
                <a16:creationId xmlns:a16="http://schemas.microsoft.com/office/drawing/2014/main" id="{B273D962-EB73-2AE8-C635-730D27AD1364}"/>
              </a:ext>
            </a:extLst>
          </p:cNvPr>
          <p:cNvSpPr txBox="1"/>
          <p:nvPr/>
        </p:nvSpPr>
        <p:spPr>
          <a:xfrm>
            <a:off x="6990058" y="860526"/>
            <a:ext cx="4227443" cy="1938992"/>
          </a:xfrm>
          <a:prstGeom prst="rect">
            <a:avLst/>
          </a:prstGeom>
          <a:noFill/>
        </p:spPr>
        <p:txBody>
          <a:bodyPr wrap="square">
            <a:spAutoFit/>
          </a:bodyPr>
          <a:lstStyle/>
          <a:p>
            <a:endParaRPr lang="en-IN" sz="2000" dirty="0">
              <a:solidFill>
                <a:schemeClr val="accent1">
                  <a:lumMod val="25000"/>
                  <a:lumOff val="75000"/>
                </a:schemeClr>
              </a:solidFill>
              <a:effectLst/>
              <a:ea typeface="Calibri" panose="020F0502020204030204" pitchFamily="34" charset="0"/>
            </a:endParaRPr>
          </a:p>
          <a:p>
            <a:r>
              <a:rPr lang="en-IN" sz="2000" dirty="0">
                <a:solidFill>
                  <a:schemeClr val="accent1">
                    <a:lumMod val="25000"/>
                    <a:lumOff val="75000"/>
                  </a:schemeClr>
                </a:solidFill>
                <a:effectLst/>
                <a:ea typeface="Calibri" panose="020F0502020204030204" pitchFamily="34" charset="0"/>
              </a:rPr>
              <a:t>INTERPRETATION- </a:t>
            </a:r>
            <a:r>
              <a:rPr lang="en-IN" sz="2000" dirty="0">
                <a:solidFill>
                  <a:schemeClr val="accent1">
                    <a:lumMod val="10000"/>
                    <a:lumOff val="90000"/>
                  </a:schemeClr>
                </a:solidFill>
                <a:effectLst/>
                <a:ea typeface="Calibri" panose="020F0502020204030204" pitchFamily="34" charset="0"/>
              </a:rPr>
              <a:t>- The following pie graph shows  that 11%is the Rabi and 89% is the Kharif production out of the total average crop production of 60 years.</a:t>
            </a:r>
            <a:endParaRPr lang="en-IN" sz="2000" dirty="0">
              <a:solidFill>
                <a:schemeClr val="accent1">
                  <a:lumMod val="10000"/>
                  <a:lumOff val="90000"/>
                </a:schemeClr>
              </a:solidFill>
            </a:endParaRPr>
          </a:p>
        </p:txBody>
      </p:sp>
      <p:sp>
        <p:nvSpPr>
          <p:cNvPr id="13" name="TextBox 12">
            <a:extLst>
              <a:ext uri="{FF2B5EF4-FFF2-40B4-BE49-F238E27FC236}">
                <a16:creationId xmlns:a16="http://schemas.microsoft.com/office/drawing/2014/main" id="{471D25A3-6225-E3AE-149B-2198B6D619C3}"/>
              </a:ext>
            </a:extLst>
          </p:cNvPr>
          <p:cNvSpPr txBox="1"/>
          <p:nvPr/>
        </p:nvSpPr>
        <p:spPr>
          <a:xfrm>
            <a:off x="688436" y="4038210"/>
            <a:ext cx="4578626" cy="1600438"/>
          </a:xfrm>
          <a:prstGeom prst="rect">
            <a:avLst/>
          </a:prstGeom>
          <a:noFill/>
        </p:spPr>
        <p:txBody>
          <a:bodyPr wrap="square">
            <a:spAutoFit/>
          </a:bodyPr>
          <a:lstStyle/>
          <a:p>
            <a:endParaRPr lang="en-US" dirty="0"/>
          </a:p>
          <a:p>
            <a:r>
              <a:rPr lang="en-US" dirty="0">
                <a:solidFill>
                  <a:schemeClr val="accent2">
                    <a:lumMod val="60000"/>
                    <a:lumOff val="40000"/>
                  </a:schemeClr>
                </a:solidFill>
              </a:rPr>
              <a:t>INTERPRETATION - </a:t>
            </a:r>
            <a:r>
              <a:rPr lang="en-US" dirty="0"/>
              <a:t>-</a:t>
            </a:r>
            <a:r>
              <a:rPr lang="en-US" sz="2000" dirty="0">
                <a:solidFill>
                  <a:schemeClr val="accent2">
                    <a:lumMod val="20000"/>
                    <a:lumOff val="80000"/>
                  </a:schemeClr>
                </a:solidFill>
              </a:rPr>
              <a:t> Here we see that 61% is the Rabi and 39% is the Kharif productivity out of the total average crop productivity of 60 years.</a:t>
            </a:r>
            <a:endParaRPr lang="en-US" dirty="0">
              <a:solidFill>
                <a:schemeClr val="accent2">
                  <a:lumMod val="20000"/>
                  <a:lumOff val="80000"/>
                </a:schemeClr>
              </a:solidFill>
            </a:endParaRPr>
          </a:p>
        </p:txBody>
      </p:sp>
      <p:sp>
        <p:nvSpPr>
          <p:cNvPr id="4" name="Arrow: Left 3">
            <a:extLst>
              <a:ext uri="{FF2B5EF4-FFF2-40B4-BE49-F238E27FC236}">
                <a16:creationId xmlns:a16="http://schemas.microsoft.com/office/drawing/2014/main" id="{68F96439-6549-7FD3-3EB4-484CF8061728}"/>
              </a:ext>
            </a:extLst>
          </p:cNvPr>
          <p:cNvSpPr/>
          <p:nvPr/>
        </p:nvSpPr>
        <p:spPr>
          <a:xfrm>
            <a:off x="5048293" y="4537790"/>
            <a:ext cx="569244" cy="569844"/>
          </a:xfrm>
          <a:prstGeom prst="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Left 9">
            <a:extLst>
              <a:ext uri="{FF2B5EF4-FFF2-40B4-BE49-F238E27FC236}">
                <a16:creationId xmlns:a16="http://schemas.microsoft.com/office/drawing/2014/main" id="{A2E4A6A0-F9A1-713B-7307-FE24433ABDBB}"/>
              </a:ext>
            </a:extLst>
          </p:cNvPr>
          <p:cNvSpPr/>
          <p:nvPr/>
        </p:nvSpPr>
        <p:spPr>
          <a:xfrm rot="10800000">
            <a:off x="6102760" y="1245478"/>
            <a:ext cx="569244" cy="569844"/>
          </a:xfrm>
          <a:prstGeom prst="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558CCE4F-F640-EA32-7B28-18009A1ED5B5}"/>
              </a:ext>
            </a:extLst>
          </p:cNvPr>
          <p:cNvSpPr txBox="1"/>
          <p:nvPr/>
        </p:nvSpPr>
        <p:spPr>
          <a:xfrm>
            <a:off x="688436" y="136525"/>
            <a:ext cx="10828648" cy="892552"/>
          </a:xfrm>
          <a:prstGeom prst="rect">
            <a:avLst/>
          </a:prstGeom>
          <a:noFill/>
        </p:spPr>
        <p:txBody>
          <a:bodyPr wrap="square">
            <a:spAutoFit/>
          </a:bodyPr>
          <a:lstStyle/>
          <a:p>
            <a:r>
              <a:rPr lang="en-IN" sz="2000" b="1" i="1" u="sng" dirty="0">
                <a:solidFill>
                  <a:schemeClr val="accent1">
                    <a:lumMod val="25000"/>
                    <a:lumOff val="75000"/>
                  </a:schemeClr>
                </a:solidFill>
                <a:effectLst/>
                <a:ea typeface="Calibri" panose="020F0502020204030204" pitchFamily="34" charset="0"/>
              </a:rPr>
              <a:t>iii. Pie diagram</a:t>
            </a:r>
            <a:r>
              <a:rPr lang="en-IN" sz="3200" b="1" i="1" u="sng" dirty="0">
                <a:solidFill>
                  <a:schemeClr val="accent1">
                    <a:lumMod val="25000"/>
                    <a:lumOff val="75000"/>
                  </a:schemeClr>
                </a:solidFill>
                <a:effectLst/>
                <a:ea typeface="Calibri" panose="020F0502020204030204" pitchFamily="34" charset="0"/>
              </a:rPr>
              <a:t>: </a:t>
            </a:r>
            <a:r>
              <a:rPr lang="en-IN" sz="2000" dirty="0">
                <a:solidFill>
                  <a:schemeClr val="accent2">
                    <a:lumMod val="40000"/>
                    <a:lumOff val="60000"/>
                  </a:schemeClr>
                </a:solidFill>
                <a:effectLst/>
                <a:ea typeface="Calibri" panose="020F0502020204030204" pitchFamily="34" charset="0"/>
              </a:rPr>
              <a:t>A pie chart is an appropriate diagram used for exhibiting the relative sizes of the different parts of a whole. </a:t>
            </a:r>
            <a:endParaRPr lang="en-IN" sz="2000" dirty="0">
              <a:solidFill>
                <a:schemeClr val="accent2">
                  <a:lumMod val="40000"/>
                  <a:lumOff val="60000"/>
                </a:schemeClr>
              </a:solidFill>
            </a:endParaRPr>
          </a:p>
        </p:txBody>
      </p:sp>
    </p:spTree>
    <p:extLst>
      <p:ext uri="{BB962C8B-B14F-4D97-AF65-F5344CB8AC3E}">
        <p14:creationId xmlns:p14="http://schemas.microsoft.com/office/powerpoint/2010/main" val="20967433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B46D3EE-3CBD-E4B8-0259-0EBF5137AAE9}"/>
              </a:ext>
            </a:extLst>
          </p:cNvPr>
          <p:cNvSpPr>
            <a:spLocks noGrp="1"/>
          </p:cNvSpPr>
          <p:nvPr>
            <p:ph type="sldNum" sz="quarter" idx="11"/>
          </p:nvPr>
        </p:nvSpPr>
        <p:spPr/>
        <p:txBody>
          <a:bodyPr/>
          <a:lstStyle/>
          <a:p>
            <a:fld id="{8699F50C-BE38-4BD0-BA84-9B090E1F2B9B}" type="slidenum">
              <a:rPr lang="en-US" noProof="0" smtClean="0"/>
              <a:t>14</a:t>
            </a:fld>
            <a:endParaRPr lang="en-US" noProof="0" dirty="0"/>
          </a:p>
        </p:txBody>
      </p:sp>
      <p:pic>
        <p:nvPicPr>
          <p:cNvPr id="5" name="Picture 4">
            <a:extLst>
              <a:ext uri="{FF2B5EF4-FFF2-40B4-BE49-F238E27FC236}">
                <a16:creationId xmlns:a16="http://schemas.microsoft.com/office/drawing/2014/main" id="{91AEF3F9-F5DB-A45A-0086-CBF0E004CA62}"/>
              </a:ext>
            </a:extLst>
          </p:cNvPr>
          <p:cNvPicPr>
            <a:picLocks noChangeAspect="1"/>
          </p:cNvPicPr>
          <p:nvPr/>
        </p:nvPicPr>
        <p:blipFill>
          <a:blip r:embed="rId4"/>
          <a:stretch>
            <a:fillRect/>
          </a:stretch>
        </p:blipFill>
        <p:spPr>
          <a:xfrm>
            <a:off x="11085335" y="0"/>
            <a:ext cx="762106" cy="724001"/>
          </a:xfrm>
          <a:prstGeom prst="rect">
            <a:avLst/>
          </a:prstGeom>
        </p:spPr>
      </p:pic>
      <p:sp>
        <p:nvSpPr>
          <p:cNvPr id="6" name="Rectangle: Diagonal Corners Snipped 5">
            <a:extLst>
              <a:ext uri="{FF2B5EF4-FFF2-40B4-BE49-F238E27FC236}">
                <a16:creationId xmlns:a16="http://schemas.microsoft.com/office/drawing/2014/main" id="{8FE3F4D7-824C-2A09-C3D6-CFDCB6E225F6}"/>
              </a:ext>
            </a:extLst>
          </p:cNvPr>
          <p:cNvSpPr/>
          <p:nvPr/>
        </p:nvSpPr>
        <p:spPr>
          <a:xfrm>
            <a:off x="586506" y="967409"/>
            <a:ext cx="5314144" cy="4730579"/>
          </a:xfrm>
          <a:prstGeom prst="snip2Diag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7" name="Diamond 6">
            <a:extLst>
              <a:ext uri="{FF2B5EF4-FFF2-40B4-BE49-F238E27FC236}">
                <a16:creationId xmlns:a16="http://schemas.microsoft.com/office/drawing/2014/main" id="{BCA5CE12-1EFC-9074-7478-53ED6DC0D7B9}"/>
              </a:ext>
            </a:extLst>
          </p:cNvPr>
          <p:cNvSpPr/>
          <p:nvPr/>
        </p:nvSpPr>
        <p:spPr>
          <a:xfrm rot="695207">
            <a:off x="6168149" y="767111"/>
            <a:ext cx="6044066" cy="519447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8A84B2B6-1703-2E0E-DC06-BBAD3BEDE883}"/>
              </a:ext>
            </a:extLst>
          </p:cNvPr>
          <p:cNvPicPr>
            <a:picLocks noChangeAspect="1"/>
          </p:cNvPicPr>
          <p:nvPr/>
        </p:nvPicPr>
        <p:blipFill>
          <a:blip r:embed="rId5"/>
          <a:stretch>
            <a:fillRect/>
          </a:stretch>
        </p:blipFill>
        <p:spPr>
          <a:xfrm>
            <a:off x="6845556" y="1237523"/>
            <a:ext cx="4881829" cy="4195870"/>
          </a:xfrm>
          <a:prstGeom prst="rect">
            <a:avLst/>
          </a:prstGeom>
        </p:spPr>
      </p:pic>
      <p:sp>
        <p:nvSpPr>
          <p:cNvPr id="10" name="TextBox 9">
            <a:extLst>
              <a:ext uri="{FF2B5EF4-FFF2-40B4-BE49-F238E27FC236}">
                <a16:creationId xmlns:a16="http://schemas.microsoft.com/office/drawing/2014/main" id="{30B7AE3A-9E12-BF5C-2F68-C5E9E3B2D183}"/>
              </a:ext>
            </a:extLst>
          </p:cNvPr>
          <p:cNvSpPr txBox="1"/>
          <p:nvPr/>
        </p:nvSpPr>
        <p:spPr>
          <a:xfrm>
            <a:off x="2558451" y="243176"/>
            <a:ext cx="6085970" cy="523220"/>
          </a:xfrm>
          <a:prstGeom prst="rect">
            <a:avLst/>
          </a:prstGeom>
          <a:noFill/>
        </p:spPr>
        <p:txBody>
          <a:bodyPr wrap="square">
            <a:spAutoFit/>
          </a:bodyPr>
          <a:lstStyle/>
          <a:p>
            <a:pPr algn="ctr"/>
            <a:r>
              <a:rPr lang="en-US" sz="2800" dirty="0">
                <a:solidFill>
                  <a:schemeClr val="accent5">
                    <a:lumMod val="20000"/>
                    <a:lumOff val="80000"/>
                  </a:schemeClr>
                </a:solidFill>
                <a:latin typeface="Times New Roman" panose="02020603050405020304" pitchFamily="18" charset="0"/>
                <a:cs typeface="Times New Roman" panose="02020603050405020304" pitchFamily="18" charset="0"/>
              </a:rPr>
              <a:t>Statistical Tools and Techniques </a:t>
            </a:r>
            <a:endParaRPr lang="en-IN" sz="2800" dirty="0">
              <a:solidFill>
                <a:schemeClr val="accent5">
                  <a:lumMod val="20000"/>
                  <a:lumOff val="80000"/>
                </a:schemeClr>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4B6ED8DE-BCB4-80AA-65EF-11F4D42E2846}"/>
              </a:ext>
            </a:extLst>
          </p:cNvPr>
          <p:cNvSpPr txBox="1"/>
          <p:nvPr/>
        </p:nvSpPr>
        <p:spPr>
          <a:xfrm>
            <a:off x="464615" y="972236"/>
            <a:ext cx="6102626" cy="407035"/>
          </a:xfrm>
          <a:prstGeom prst="rect">
            <a:avLst/>
          </a:prstGeom>
          <a:noFill/>
        </p:spPr>
        <p:txBody>
          <a:bodyPr wrap="square">
            <a:spAutoFit/>
          </a:bodyPr>
          <a:lstStyle/>
          <a:p>
            <a:pPr>
              <a:lnSpc>
                <a:spcPct val="107000"/>
              </a:lnSpc>
              <a:spcAft>
                <a:spcPts val="800"/>
              </a:spcAft>
            </a:pPr>
            <a:r>
              <a:rPr lang="en-IN" sz="2000" b="1" i="1" dirty="0">
                <a:solidFill>
                  <a:srgbClr val="000000"/>
                </a:solidFill>
                <a:effectLst/>
                <a:ea typeface="Times New Roman" panose="02020603050405020304" pitchFamily="18" charset="0"/>
                <a:cs typeface="Calibri" panose="020F0502020204030204" pitchFamily="34" charset="0"/>
              </a:rPr>
              <a:t>.</a:t>
            </a:r>
            <a:r>
              <a:rPr lang="en-IN" sz="2000" b="1" i="1" dirty="0">
                <a:effectLst/>
                <a:ea typeface="Calibri" panose="020F0502020204030204" pitchFamily="34" charset="0"/>
                <a:cs typeface="Calibri" panose="020F0502020204030204" pitchFamily="34" charset="0"/>
              </a:rPr>
              <a:t> Augmented Dickey Fuller test (ADF Test):</a:t>
            </a:r>
            <a:endParaRPr lang="en-IN" sz="1200" dirty="0">
              <a:effectLst/>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DA0EF83F-9AEE-2943-E08E-149A596291F9}"/>
              </a:ext>
            </a:extLst>
          </p:cNvPr>
          <p:cNvSpPr txBox="1"/>
          <p:nvPr/>
        </p:nvSpPr>
        <p:spPr>
          <a:xfrm>
            <a:off x="826244" y="1887462"/>
            <a:ext cx="4881829" cy="3033972"/>
          </a:xfrm>
          <a:prstGeom prst="rect">
            <a:avLst/>
          </a:prstGeom>
          <a:noFill/>
        </p:spPr>
        <p:txBody>
          <a:bodyPr wrap="square">
            <a:spAutoFit/>
          </a:bodyPr>
          <a:lstStyle/>
          <a:p>
            <a:pPr>
              <a:lnSpc>
                <a:spcPct val="107000"/>
              </a:lnSpc>
              <a:spcAft>
                <a:spcPts val="800"/>
              </a:spcAft>
            </a:pPr>
            <a:r>
              <a:rPr lang="en-IN" sz="2000" dirty="0">
                <a:effectLst/>
                <a:ea typeface="Calibri" panose="020F0502020204030204" pitchFamily="34" charset="0"/>
                <a:cs typeface="Calibri" panose="020F0502020204030204" pitchFamily="34" charset="0"/>
              </a:rPr>
              <a:t>Augmented Dickey Fuller test (ADF Test) is a common statistical test used to test whether a given Time series is stationary or not. It is one of the most commonly used statistical test when it comes to analysing the stationary of a series. Here, the null hypothesis that a unit root is present in a time series sample i.e. The time series is non-stationary. The alternative hypothesis the time series is stationary.</a:t>
            </a:r>
            <a:endParaRPr lang="en-IN" sz="1400" dirty="0">
              <a:effectLst/>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2769D770-4CAF-A5A5-A338-E80AFF71F4B8}"/>
              </a:ext>
            </a:extLst>
          </p:cNvPr>
          <p:cNvSpPr txBox="1"/>
          <p:nvPr/>
        </p:nvSpPr>
        <p:spPr>
          <a:xfrm>
            <a:off x="7543522" y="1804636"/>
            <a:ext cx="3478695" cy="923330"/>
          </a:xfrm>
          <a:prstGeom prst="rect">
            <a:avLst/>
          </a:prstGeom>
          <a:noFill/>
        </p:spPr>
        <p:txBody>
          <a:bodyPr wrap="square">
            <a:spAutoFit/>
          </a:bodyPr>
          <a:lstStyle/>
          <a:p>
            <a:r>
              <a:rPr lang="en-US" dirty="0">
                <a:solidFill>
                  <a:schemeClr val="bg1"/>
                </a:solidFill>
              </a:rPr>
              <a:t>The testing procedure for ADF test is the same as for the Dickey Fuller test but it is applied to the model-</a:t>
            </a:r>
            <a:endParaRPr lang="en-IN" dirty="0">
              <a:solidFill>
                <a:schemeClr val="bg1"/>
              </a:solidFill>
            </a:endParaRPr>
          </a:p>
        </p:txBody>
      </p:sp>
      <p:pic>
        <p:nvPicPr>
          <p:cNvPr id="19" name="Picture 18">
            <a:extLst>
              <a:ext uri="{FF2B5EF4-FFF2-40B4-BE49-F238E27FC236}">
                <a16:creationId xmlns:a16="http://schemas.microsoft.com/office/drawing/2014/main" id="{59C9C7DD-6870-B3AE-7215-20D7B796EB27}"/>
              </a:ext>
            </a:extLst>
          </p:cNvPr>
          <p:cNvPicPr>
            <a:picLocks noChangeAspect="1"/>
          </p:cNvPicPr>
          <p:nvPr/>
        </p:nvPicPr>
        <p:blipFill>
          <a:blip r:embed="rId6"/>
          <a:stretch>
            <a:fillRect/>
          </a:stretch>
        </p:blipFill>
        <p:spPr>
          <a:xfrm>
            <a:off x="7155393" y="2807102"/>
            <a:ext cx="4402175" cy="487977"/>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78E3B89-333B-E91F-7734-84D6C5461BBD}"/>
                  </a:ext>
                </a:extLst>
              </p:cNvPr>
              <p:cNvSpPr txBox="1"/>
              <p:nvPr/>
            </p:nvSpPr>
            <p:spPr>
              <a:xfrm>
                <a:off x="7420551" y="3374594"/>
                <a:ext cx="3601666" cy="1695721"/>
              </a:xfrm>
              <a:prstGeom prst="rect">
                <a:avLst/>
              </a:prstGeom>
              <a:noFill/>
            </p:spPr>
            <p:txBody>
              <a:bodyPr wrap="square">
                <a:spAutoFit/>
              </a:bodyPr>
              <a:lstStyle/>
              <a:p>
                <a:pPr>
                  <a:lnSpc>
                    <a:spcPct val="107000"/>
                  </a:lnSpc>
                  <a:spcAft>
                    <a:spcPts val="800"/>
                  </a:spcAft>
                </a:pPr>
                <a:r>
                  <a:rPr lang="en-IN" sz="1400" dirty="0">
                    <a:solidFill>
                      <a:srgbClr val="FFFF00"/>
                    </a:solidFill>
                    <a:effectLst/>
                    <a:latin typeface="Calibri" panose="020F0502020204030204" pitchFamily="34" charset="0"/>
                    <a:ea typeface="Calibri" panose="020F0502020204030204" pitchFamily="34" charset="0"/>
                    <a:cs typeface="Calibri" panose="020F0502020204030204" pitchFamily="34" charset="0"/>
                  </a:rPr>
                  <a:t>Where </a:t>
                </a:r>
                <a14:m>
                  <m:oMath xmlns:m="http://schemas.openxmlformats.org/officeDocument/2006/math">
                    <m:r>
                      <a:rPr lang="en-IN" sz="1400" i="1">
                        <a:solidFill>
                          <a:srgbClr val="FFFF00"/>
                        </a:solidFill>
                        <a:effectLst/>
                        <a:latin typeface="Cambria Math" panose="02040503050406030204" pitchFamily="18" charset="0"/>
                        <a:ea typeface="Calibri" panose="020F0502020204030204" pitchFamily="34" charset="0"/>
                        <a:cs typeface="Calibri" panose="020F0502020204030204" pitchFamily="34" charset="0"/>
                      </a:rPr>
                      <m:t>𝛼</m:t>
                    </m:r>
                    <m:r>
                      <a:rPr lang="en-IN" sz="1400" i="1">
                        <a:solidFill>
                          <a:srgbClr val="FFFF00"/>
                        </a:solidFill>
                        <a:effectLst/>
                        <a:latin typeface="Cambria Math" panose="02040503050406030204" pitchFamily="18" charset="0"/>
                        <a:ea typeface="Calibri" panose="020F0502020204030204" pitchFamily="34" charset="0"/>
                        <a:cs typeface="Calibri" panose="020F0502020204030204" pitchFamily="34" charset="0"/>
                      </a:rPr>
                      <m:t> </m:t>
                    </m:r>
                  </m:oMath>
                </a14:m>
                <a:r>
                  <a:rPr lang="en-IN" sz="1400" dirty="0">
                    <a:solidFill>
                      <a:srgbClr val="FFFF00"/>
                    </a:solidFill>
                    <a:effectLst/>
                    <a:latin typeface="Calibri" panose="020F0502020204030204" pitchFamily="34" charset="0"/>
                    <a:ea typeface="Calibri" panose="020F0502020204030204" pitchFamily="34" charset="0"/>
                    <a:cs typeface="Calibri" panose="020F0502020204030204" pitchFamily="34" charset="0"/>
                  </a:rPr>
                  <a:t>is a constant,</a:t>
                </a:r>
                <a14:m>
                  <m:oMath xmlns:m="http://schemas.openxmlformats.org/officeDocument/2006/math">
                    <m:r>
                      <a:rPr lang="en-IN" sz="1400" i="1">
                        <a:solidFill>
                          <a:srgbClr val="FFFF00"/>
                        </a:solidFill>
                        <a:effectLst/>
                        <a:latin typeface="Cambria Math" panose="02040503050406030204" pitchFamily="18" charset="0"/>
                        <a:ea typeface="Calibri" panose="020F0502020204030204" pitchFamily="34" charset="0"/>
                        <a:cs typeface="Calibri" panose="020F0502020204030204" pitchFamily="34" charset="0"/>
                      </a:rPr>
                      <m:t>𝛽</m:t>
                    </m:r>
                  </m:oMath>
                </a14:m>
                <a:r>
                  <a:rPr lang="en-IN" sz="1400" dirty="0">
                    <a:solidFill>
                      <a:srgbClr val="FFFF00"/>
                    </a:solidFill>
                    <a:effectLst/>
                    <a:latin typeface="Calibri" panose="020F0502020204030204" pitchFamily="34" charset="0"/>
                    <a:ea typeface="Times New Roman" panose="02020603050405020304" pitchFamily="18" charset="0"/>
                    <a:cs typeface="Calibri" panose="020F0502020204030204" pitchFamily="34" charset="0"/>
                  </a:rPr>
                  <a:t> </a:t>
                </a:r>
                <a:r>
                  <a:rPr lang="en-IN" sz="1400" dirty="0">
                    <a:solidFill>
                      <a:srgbClr val="FFFF00"/>
                    </a:solidFill>
                    <a:effectLst/>
                    <a:latin typeface="Calibri" panose="020F0502020204030204" pitchFamily="34" charset="0"/>
                    <a:ea typeface="Calibri" panose="020F0502020204030204" pitchFamily="34" charset="0"/>
                    <a:cs typeface="Calibri" panose="020F0502020204030204" pitchFamily="34" charset="0"/>
                  </a:rPr>
                  <a:t>the coefficient on a time trend and p the lag order of the autoregressive process. Imposing the constraints </a:t>
                </a:r>
                <a14:m>
                  <m:oMath xmlns:m="http://schemas.openxmlformats.org/officeDocument/2006/math">
                    <m:r>
                      <a:rPr lang="en-IN" sz="1400" i="1">
                        <a:solidFill>
                          <a:srgbClr val="FFFF00"/>
                        </a:solidFill>
                        <a:effectLst/>
                        <a:latin typeface="Cambria Math" panose="02040503050406030204" pitchFamily="18" charset="0"/>
                        <a:ea typeface="Calibri" panose="020F0502020204030204" pitchFamily="34" charset="0"/>
                        <a:cs typeface="Calibri" panose="020F0502020204030204" pitchFamily="34" charset="0"/>
                      </a:rPr>
                      <m:t>𝛼</m:t>
                    </m:r>
                    <m:r>
                      <a:rPr lang="en-IN" sz="1400" i="1">
                        <a:solidFill>
                          <a:srgbClr val="FFFF00"/>
                        </a:solidFill>
                        <a:effectLst/>
                        <a:latin typeface="Cambria Math" panose="02040503050406030204" pitchFamily="18" charset="0"/>
                        <a:ea typeface="Calibri" panose="020F0502020204030204" pitchFamily="34" charset="0"/>
                        <a:cs typeface="Calibri" panose="020F0502020204030204" pitchFamily="34" charset="0"/>
                      </a:rPr>
                      <m:t>=0 </m:t>
                    </m:r>
                  </m:oMath>
                </a14:m>
                <a:r>
                  <a:rPr lang="en-IN" sz="1400" dirty="0">
                    <a:solidFill>
                      <a:srgbClr val="FFFF00"/>
                    </a:solidFill>
                    <a:effectLst/>
                    <a:latin typeface="Calibri" panose="020F0502020204030204" pitchFamily="34" charset="0"/>
                    <a:ea typeface="Calibri" panose="020F0502020204030204" pitchFamily="34" charset="0"/>
                    <a:cs typeface="Calibri" panose="020F0502020204030204" pitchFamily="34" charset="0"/>
                  </a:rPr>
                  <a:t>and </a:t>
                </a:r>
                <a14:m>
                  <m:oMath xmlns:m="http://schemas.openxmlformats.org/officeDocument/2006/math">
                    <m:r>
                      <a:rPr lang="en-IN" sz="1400" i="1">
                        <a:solidFill>
                          <a:srgbClr val="FFFF00"/>
                        </a:solidFill>
                        <a:effectLst/>
                        <a:latin typeface="Cambria Math" panose="02040503050406030204" pitchFamily="18" charset="0"/>
                        <a:ea typeface="Calibri" panose="020F0502020204030204" pitchFamily="34" charset="0"/>
                        <a:cs typeface="Calibri" panose="020F0502020204030204" pitchFamily="34" charset="0"/>
                      </a:rPr>
                      <m:t>𝛽</m:t>
                    </m:r>
                    <m:r>
                      <a:rPr lang="en-IN" sz="1400" i="1">
                        <a:solidFill>
                          <a:srgbClr val="FFFF00"/>
                        </a:solidFill>
                        <a:effectLst/>
                        <a:latin typeface="Cambria Math" panose="02040503050406030204" pitchFamily="18" charset="0"/>
                        <a:ea typeface="Calibri" panose="020F0502020204030204" pitchFamily="34" charset="0"/>
                        <a:cs typeface="Calibri" panose="020F0502020204030204" pitchFamily="34" charset="0"/>
                      </a:rPr>
                      <m:t>=0 </m:t>
                    </m:r>
                  </m:oMath>
                </a14:m>
                <a:r>
                  <a:rPr lang="en-IN" sz="1400" dirty="0">
                    <a:solidFill>
                      <a:srgbClr val="FFFF00"/>
                    </a:solidFill>
                    <a:effectLst/>
                    <a:latin typeface="Calibri" panose="020F0502020204030204" pitchFamily="34" charset="0"/>
                    <a:ea typeface="Calibri" panose="020F0502020204030204" pitchFamily="34" charset="0"/>
                    <a:cs typeface="Calibri" panose="020F0502020204030204" pitchFamily="34" charset="0"/>
                  </a:rPr>
                  <a:t>corresponds to modelling a random walk and using the constraints </a:t>
                </a:r>
                <a14:m>
                  <m:oMath xmlns:m="http://schemas.openxmlformats.org/officeDocument/2006/math">
                    <m:r>
                      <a:rPr lang="en-IN" sz="1400" i="1">
                        <a:solidFill>
                          <a:srgbClr val="FFFF00"/>
                        </a:solidFill>
                        <a:effectLst/>
                        <a:latin typeface="Cambria Math" panose="02040503050406030204" pitchFamily="18" charset="0"/>
                        <a:ea typeface="Calibri" panose="020F0502020204030204" pitchFamily="34" charset="0"/>
                        <a:cs typeface="Calibri" panose="020F0502020204030204" pitchFamily="34" charset="0"/>
                      </a:rPr>
                      <m:t>𝛽</m:t>
                    </m:r>
                    <m:r>
                      <a:rPr lang="en-IN" sz="1400" i="1">
                        <a:solidFill>
                          <a:srgbClr val="FFFF00"/>
                        </a:solidFill>
                        <a:effectLst/>
                        <a:latin typeface="Cambria Math" panose="02040503050406030204" pitchFamily="18" charset="0"/>
                        <a:ea typeface="Calibri" panose="020F0502020204030204" pitchFamily="34" charset="0"/>
                        <a:cs typeface="Calibri" panose="020F0502020204030204" pitchFamily="34" charset="0"/>
                      </a:rPr>
                      <m:t>=0 </m:t>
                    </m:r>
                  </m:oMath>
                </a14:m>
                <a:r>
                  <a:rPr lang="en-IN" sz="1400" dirty="0">
                    <a:solidFill>
                      <a:srgbClr val="FFFF00"/>
                    </a:solidFill>
                    <a:effectLst/>
                    <a:latin typeface="Calibri" panose="020F0502020204030204" pitchFamily="34" charset="0"/>
                    <a:ea typeface="Calibri" panose="020F0502020204030204" pitchFamily="34" charset="0"/>
                    <a:cs typeface="Calibri" panose="020F0502020204030204" pitchFamily="34" charset="0"/>
                  </a:rPr>
                  <a:t> corresponds to modelling a random walk with a drift. </a:t>
                </a:r>
                <a:endParaRPr lang="en-IN" sz="1400" dirty="0">
                  <a:solidFill>
                    <a:srgbClr val="FFFF00"/>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1" name="TextBox 20">
                <a:extLst>
                  <a:ext uri="{FF2B5EF4-FFF2-40B4-BE49-F238E27FC236}">
                    <a16:creationId xmlns:a16="http://schemas.microsoft.com/office/drawing/2014/main" id="{F78E3B89-333B-E91F-7734-84D6C5461BBD}"/>
                  </a:ext>
                </a:extLst>
              </p:cNvPr>
              <p:cNvSpPr txBox="1">
                <a:spLocks noRot="1" noChangeAspect="1" noMove="1" noResize="1" noEditPoints="1" noAdjustHandles="1" noChangeArrowheads="1" noChangeShapeType="1" noTextEdit="1"/>
              </p:cNvSpPr>
              <p:nvPr/>
            </p:nvSpPr>
            <p:spPr>
              <a:xfrm>
                <a:off x="7420551" y="3374594"/>
                <a:ext cx="3601666" cy="1695721"/>
              </a:xfrm>
              <a:prstGeom prst="rect">
                <a:avLst/>
              </a:prstGeom>
              <a:blipFill>
                <a:blip r:embed="rId7"/>
                <a:stretch>
                  <a:fillRect l="-508" t="-360" b="-2878"/>
                </a:stretch>
              </a:blipFill>
            </p:spPr>
            <p:txBody>
              <a:bodyPr/>
              <a:lstStyle/>
              <a:p>
                <a:r>
                  <a:rPr lang="en-IN">
                    <a:noFill/>
                  </a:rPr>
                  <a:t> </a:t>
                </a:r>
              </a:p>
            </p:txBody>
          </p:sp>
        </mc:Fallback>
      </mc:AlternateContent>
      <p:sp>
        <p:nvSpPr>
          <p:cNvPr id="17" name="TextBox 16">
            <a:extLst>
              <a:ext uri="{FF2B5EF4-FFF2-40B4-BE49-F238E27FC236}">
                <a16:creationId xmlns:a16="http://schemas.microsoft.com/office/drawing/2014/main" id="{009E8413-C997-D88D-9296-6986FC9B20B6}"/>
              </a:ext>
            </a:extLst>
          </p:cNvPr>
          <p:cNvSpPr txBox="1"/>
          <p:nvPr/>
        </p:nvSpPr>
        <p:spPr>
          <a:xfrm>
            <a:off x="1304428" y="5756440"/>
            <a:ext cx="8807290" cy="646331"/>
          </a:xfrm>
          <a:prstGeom prst="rect">
            <a:avLst/>
          </a:prstGeom>
          <a:noFill/>
        </p:spPr>
        <p:txBody>
          <a:bodyPr wrap="square">
            <a:spAutoFit/>
          </a:bodyPr>
          <a:lstStyle/>
          <a:p>
            <a:r>
              <a:rPr lang="en-US" dirty="0">
                <a:solidFill>
                  <a:srgbClr val="0000FF"/>
                </a:solidFill>
              </a:rPr>
              <a:t>By including lags of the order p the ADF formulation allows for higher-order autoregressive processes.</a:t>
            </a:r>
            <a:endParaRPr lang="en-IN" dirty="0">
              <a:solidFill>
                <a:srgbClr val="0000FF"/>
              </a:solidFill>
            </a:endParaRPr>
          </a:p>
        </p:txBody>
      </p:sp>
      <p:sp>
        <p:nvSpPr>
          <p:cNvPr id="11" name="Arrow: Curved Right 10">
            <a:extLst>
              <a:ext uri="{FF2B5EF4-FFF2-40B4-BE49-F238E27FC236}">
                <a16:creationId xmlns:a16="http://schemas.microsoft.com/office/drawing/2014/main" id="{3DC54A93-E742-7FC8-DDE6-41454795D8B5}"/>
              </a:ext>
            </a:extLst>
          </p:cNvPr>
          <p:cNvSpPr/>
          <p:nvPr/>
        </p:nvSpPr>
        <p:spPr>
          <a:xfrm>
            <a:off x="504818" y="5452142"/>
            <a:ext cx="478184" cy="604253"/>
          </a:xfrm>
          <a:prstGeom prst="curved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rgbClr val="00B050"/>
              </a:solidFill>
              <a:highlight>
                <a:srgbClr val="FFFF00"/>
              </a:highlight>
            </a:endParaRPr>
          </a:p>
        </p:txBody>
      </p:sp>
      <p:pic>
        <p:nvPicPr>
          <p:cNvPr id="13" name="Picture 12">
            <a:extLst>
              <a:ext uri="{FF2B5EF4-FFF2-40B4-BE49-F238E27FC236}">
                <a16:creationId xmlns:a16="http://schemas.microsoft.com/office/drawing/2014/main" id="{060E5C2B-8CE5-E57A-442F-92D1F52B77F0}"/>
              </a:ext>
            </a:extLst>
          </p:cNvPr>
          <p:cNvPicPr>
            <a:picLocks noChangeAspect="1"/>
          </p:cNvPicPr>
          <p:nvPr/>
        </p:nvPicPr>
        <p:blipFill>
          <a:blip r:embed="rId8"/>
          <a:stretch>
            <a:fillRect/>
          </a:stretch>
        </p:blipFill>
        <p:spPr>
          <a:xfrm rot="10800000">
            <a:off x="6080469" y="3374594"/>
            <a:ext cx="585267" cy="60965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659634908"/>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BCF3114-16EB-D6A0-D6A0-6E85DE503185}"/>
              </a:ext>
            </a:extLst>
          </p:cNvPr>
          <p:cNvSpPr>
            <a:spLocks noGrp="1"/>
          </p:cNvSpPr>
          <p:nvPr>
            <p:ph type="sldNum" sz="quarter" idx="11"/>
          </p:nvPr>
        </p:nvSpPr>
        <p:spPr/>
        <p:txBody>
          <a:bodyPr/>
          <a:lstStyle/>
          <a:p>
            <a:fld id="{8699F50C-BE38-4BD0-BA84-9B090E1F2B9B}" type="slidenum">
              <a:rPr lang="en-US" noProof="0" smtClean="0"/>
              <a:t>15</a:t>
            </a:fld>
            <a:endParaRPr lang="en-US" noProof="0" dirty="0"/>
          </a:p>
        </p:txBody>
      </p:sp>
      <p:pic>
        <p:nvPicPr>
          <p:cNvPr id="5" name="Picture 4">
            <a:extLst>
              <a:ext uri="{FF2B5EF4-FFF2-40B4-BE49-F238E27FC236}">
                <a16:creationId xmlns:a16="http://schemas.microsoft.com/office/drawing/2014/main" id="{20FE3725-D317-8128-EFEF-B7EF7EE493D8}"/>
              </a:ext>
            </a:extLst>
          </p:cNvPr>
          <p:cNvPicPr>
            <a:picLocks noChangeAspect="1"/>
          </p:cNvPicPr>
          <p:nvPr/>
        </p:nvPicPr>
        <p:blipFill>
          <a:blip r:embed="rId3"/>
          <a:stretch>
            <a:fillRect/>
          </a:stretch>
        </p:blipFill>
        <p:spPr>
          <a:xfrm>
            <a:off x="11146971" y="232495"/>
            <a:ext cx="647790" cy="562053"/>
          </a:xfrm>
          <a:prstGeom prst="rect">
            <a:avLst/>
          </a:prstGeom>
        </p:spPr>
      </p:pic>
      <p:sp>
        <p:nvSpPr>
          <p:cNvPr id="20" name="Hexagon 19">
            <a:extLst>
              <a:ext uri="{FF2B5EF4-FFF2-40B4-BE49-F238E27FC236}">
                <a16:creationId xmlns:a16="http://schemas.microsoft.com/office/drawing/2014/main" id="{7A2AE8FF-10AF-29A2-ABE1-1B86FA9DE867}"/>
              </a:ext>
            </a:extLst>
          </p:cNvPr>
          <p:cNvSpPr/>
          <p:nvPr/>
        </p:nvSpPr>
        <p:spPr>
          <a:xfrm>
            <a:off x="728317" y="815685"/>
            <a:ext cx="5110619" cy="3514399"/>
          </a:xfrm>
          <a:prstGeom prst="hexagon">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07000"/>
              </a:lnSpc>
              <a:spcAft>
                <a:spcPts val="800"/>
              </a:spcAft>
            </a:pPr>
            <a:r>
              <a:rPr lang="en-IN" sz="1800" dirty="0">
                <a:solidFill>
                  <a:schemeClr val="accent1">
                    <a:lumMod val="25000"/>
                    <a:lumOff val="75000"/>
                  </a:schemeClr>
                </a:solidFill>
                <a:effectLst/>
                <a:ea typeface="Calibri" panose="020F0502020204030204" pitchFamily="34" charset="0"/>
                <a:cs typeface="Calibri" panose="020F0502020204030204" pitchFamily="34" charset="0"/>
              </a:rPr>
              <a:t>Augmented Dickey-Fuller Test</a:t>
            </a:r>
            <a:endParaRPr lang="en-IN" sz="1800" dirty="0">
              <a:solidFill>
                <a:schemeClr val="accent1">
                  <a:lumMod val="25000"/>
                  <a:lumOff val="75000"/>
                </a:schemeClr>
              </a:solidFill>
              <a:effectLst/>
              <a:ea typeface="Calibri" panose="020F0502020204030204" pitchFamily="34" charset="0"/>
              <a:cs typeface="Times New Roman" panose="02020603050405020304" pitchFamily="18" charset="0"/>
            </a:endParaRPr>
          </a:p>
          <a:p>
            <a:pPr>
              <a:lnSpc>
                <a:spcPct val="107000"/>
              </a:lnSpc>
              <a:spcAft>
                <a:spcPts val="800"/>
              </a:spcAft>
            </a:pPr>
            <a:r>
              <a:rPr lang="en-IN" sz="1800" dirty="0">
                <a:solidFill>
                  <a:schemeClr val="accent1">
                    <a:lumMod val="25000"/>
                    <a:lumOff val="75000"/>
                  </a:schemeClr>
                </a:solidFill>
                <a:effectLst/>
                <a:ea typeface="Calibri" panose="020F0502020204030204" pitchFamily="34" charset="0"/>
                <a:cs typeface="Calibri" panose="020F0502020204030204" pitchFamily="34" charset="0"/>
              </a:rPr>
              <a:t> </a:t>
            </a:r>
            <a:endParaRPr lang="en-IN" sz="1800" dirty="0">
              <a:solidFill>
                <a:schemeClr val="accent1">
                  <a:lumMod val="25000"/>
                  <a:lumOff val="75000"/>
                </a:schemeClr>
              </a:solidFill>
              <a:effectLst/>
              <a:ea typeface="Calibri" panose="020F0502020204030204" pitchFamily="34" charset="0"/>
              <a:cs typeface="Times New Roman" panose="02020603050405020304" pitchFamily="18" charset="0"/>
            </a:endParaRPr>
          </a:p>
          <a:p>
            <a:pPr>
              <a:lnSpc>
                <a:spcPct val="107000"/>
              </a:lnSpc>
              <a:spcAft>
                <a:spcPts val="800"/>
              </a:spcAft>
            </a:pPr>
            <a:r>
              <a:rPr lang="en-IN" sz="1800" dirty="0">
                <a:solidFill>
                  <a:schemeClr val="accent1">
                    <a:lumMod val="25000"/>
                    <a:lumOff val="75000"/>
                  </a:schemeClr>
                </a:solidFill>
                <a:effectLst/>
                <a:ea typeface="Calibri" panose="020F0502020204030204" pitchFamily="34" charset="0"/>
                <a:cs typeface="Calibri" panose="020F0502020204030204" pitchFamily="34" charset="0"/>
              </a:rPr>
              <a:t>data:  diff of kharif production </a:t>
            </a:r>
            <a:endParaRPr lang="en-IN" sz="1800" dirty="0">
              <a:solidFill>
                <a:schemeClr val="accent1">
                  <a:lumMod val="25000"/>
                  <a:lumOff val="75000"/>
                </a:schemeClr>
              </a:solidFill>
              <a:effectLst/>
              <a:ea typeface="Calibri" panose="020F0502020204030204" pitchFamily="34" charset="0"/>
              <a:cs typeface="Times New Roman" panose="02020603050405020304" pitchFamily="18" charset="0"/>
            </a:endParaRPr>
          </a:p>
          <a:p>
            <a:pPr>
              <a:lnSpc>
                <a:spcPct val="107000"/>
              </a:lnSpc>
              <a:spcAft>
                <a:spcPts val="800"/>
              </a:spcAft>
            </a:pPr>
            <a:r>
              <a:rPr lang="en-IN" sz="1800" dirty="0">
                <a:solidFill>
                  <a:schemeClr val="accent1">
                    <a:lumMod val="75000"/>
                    <a:lumOff val="25000"/>
                  </a:schemeClr>
                </a:solidFill>
                <a:effectLst/>
                <a:ea typeface="Calibri" panose="020F0502020204030204" pitchFamily="34" charset="0"/>
                <a:cs typeface="Calibri" panose="020F0502020204030204" pitchFamily="34" charset="0"/>
              </a:rPr>
              <a:t>Dickey-Fuller = -7.1721</a:t>
            </a:r>
            <a:r>
              <a:rPr lang="en-IN" sz="1800" dirty="0">
                <a:solidFill>
                  <a:schemeClr val="accent1">
                    <a:lumMod val="25000"/>
                    <a:lumOff val="75000"/>
                  </a:schemeClr>
                </a:solidFill>
                <a:effectLst/>
                <a:ea typeface="Calibri" panose="020F0502020204030204" pitchFamily="34" charset="0"/>
                <a:cs typeface="Calibri" panose="020F0502020204030204" pitchFamily="34" charset="0"/>
              </a:rPr>
              <a:t>, Lag order = 3, p-value = 0.01</a:t>
            </a:r>
            <a:endParaRPr lang="en-IN" sz="1800" dirty="0">
              <a:solidFill>
                <a:schemeClr val="accent1">
                  <a:lumMod val="25000"/>
                  <a:lumOff val="75000"/>
                </a:schemeClr>
              </a:solidFill>
              <a:effectLst/>
              <a:ea typeface="Calibri" panose="020F0502020204030204" pitchFamily="34" charset="0"/>
              <a:cs typeface="Times New Roman" panose="02020603050405020304" pitchFamily="18" charset="0"/>
            </a:endParaRPr>
          </a:p>
          <a:p>
            <a:pPr>
              <a:lnSpc>
                <a:spcPct val="107000"/>
              </a:lnSpc>
              <a:spcAft>
                <a:spcPts val="800"/>
              </a:spcAft>
            </a:pPr>
            <a:r>
              <a:rPr lang="en-IN" sz="1800" dirty="0">
                <a:solidFill>
                  <a:schemeClr val="accent1">
                    <a:lumMod val="25000"/>
                    <a:lumOff val="75000"/>
                  </a:schemeClr>
                </a:solidFill>
                <a:effectLst/>
                <a:ea typeface="Calibri" panose="020F0502020204030204" pitchFamily="34" charset="0"/>
                <a:cs typeface="Calibri" panose="020F0502020204030204" pitchFamily="34" charset="0"/>
              </a:rPr>
              <a:t>P -value is smaller than printed p-value so the data is stationary, we can analysis the data by time series component. </a:t>
            </a:r>
            <a:endParaRPr lang="en-IN" sz="1800" dirty="0">
              <a:solidFill>
                <a:schemeClr val="accent1">
                  <a:lumMod val="25000"/>
                  <a:lumOff val="75000"/>
                </a:schemeClr>
              </a:solidFill>
              <a:effectLst/>
              <a:ea typeface="Calibri" panose="020F0502020204030204" pitchFamily="34" charset="0"/>
              <a:cs typeface="Times New Roman" panose="02020603050405020304" pitchFamily="18" charset="0"/>
            </a:endParaRPr>
          </a:p>
        </p:txBody>
      </p:sp>
      <p:sp>
        <p:nvSpPr>
          <p:cNvPr id="22" name="TextBox 21">
            <a:extLst>
              <a:ext uri="{FF2B5EF4-FFF2-40B4-BE49-F238E27FC236}">
                <a16:creationId xmlns:a16="http://schemas.microsoft.com/office/drawing/2014/main" id="{769D801B-CA1E-A9E8-0DAA-13BC480F0433}"/>
              </a:ext>
            </a:extLst>
          </p:cNvPr>
          <p:cNvSpPr txBox="1"/>
          <p:nvPr/>
        </p:nvSpPr>
        <p:spPr>
          <a:xfrm>
            <a:off x="5044345" y="168293"/>
            <a:ext cx="6102626" cy="522259"/>
          </a:xfrm>
          <a:prstGeom prst="rect">
            <a:avLst/>
          </a:prstGeom>
          <a:noFill/>
        </p:spPr>
        <p:txBody>
          <a:bodyPr wrap="square">
            <a:spAutoFit/>
          </a:bodyPr>
          <a:lstStyle/>
          <a:p>
            <a:pPr>
              <a:lnSpc>
                <a:spcPct val="107000"/>
              </a:lnSpc>
              <a:spcAft>
                <a:spcPts val="800"/>
              </a:spcAft>
            </a:pPr>
            <a:r>
              <a:rPr lang="en-IN" sz="2800" dirty="0">
                <a:effectLst/>
                <a:highlight>
                  <a:srgbClr val="FFFF00"/>
                </a:highlight>
                <a:ea typeface="Calibri" panose="020F0502020204030204" pitchFamily="34" charset="0"/>
                <a:cs typeface="Calibri" panose="020F0502020204030204" pitchFamily="34" charset="0"/>
              </a:rPr>
              <a:t>Data analysis</a:t>
            </a:r>
            <a:r>
              <a:rPr lang="en-IN" sz="2800" dirty="0">
                <a:effectLst/>
                <a:ea typeface="Calibri" panose="020F0502020204030204" pitchFamily="34" charset="0"/>
                <a:cs typeface="Calibri" panose="020F0502020204030204" pitchFamily="34" charset="0"/>
              </a:rPr>
              <a:t> </a:t>
            </a:r>
            <a:endParaRPr lang="en-IN" dirty="0">
              <a:effectLst/>
              <a:ea typeface="Calibri" panose="020F0502020204030204" pitchFamily="34" charset="0"/>
              <a:cs typeface="Times New Roman" panose="02020603050405020304" pitchFamily="18" charset="0"/>
            </a:endParaRPr>
          </a:p>
        </p:txBody>
      </p:sp>
      <p:sp>
        <p:nvSpPr>
          <p:cNvPr id="23" name="Hexagon 22">
            <a:extLst>
              <a:ext uri="{FF2B5EF4-FFF2-40B4-BE49-F238E27FC236}">
                <a16:creationId xmlns:a16="http://schemas.microsoft.com/office/drawing/2014/main" id="{933779DD-94DF-5E35-0F84-2F7394AA636F}"/>
              </a:ext>
            </a:extLst>
          </p:cNvPr>
          <p:cNvSpPr/>
          <p:nvPr/>
        </p:nvSpPr>
        <p:spPr>
          <a:xfrm>
            <a:off x="5334945" y="2676881"/>
            <a:ext cx="5941695" cy="3679469"/>
          </a:xfrm>
          <a:prstGeom prst="hexagon">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nSpc>
                <a:spcPct val="107000"/>
              </a:lnSpc>
              <a:spcAft>
                <a:spcPts val="800"/>
              </a:spcAft>
            </a:pPr>
            <a:r>
              <a:rPr lang="en-IN" sz="1800" dirty="0">
                <a:solidFill>
                  <a:schemeClr val="accent1">
                    <a:lumMod val="25000"/>
                    <a:lumOff val="75000"/>
                  </a:schemeClr>
                </a:solidFill>
                <a:effectLst/>
                <a:latin typeface="Calibri" panose="020F0502020204030204" pitchFamily="34" charset="0"/>
                <a:ea typeface="Calibri" panose="020F0502020204030204" pitchFamily="34" charset="0"/>
                <a:cs typeface="Calibri" panose="020F0502020204030204" pitchFamily="34" charset="0"/>
              </a:rPr>
              <a:t>Augmented Dickey-Fuller Test</a:t>
            </a:r>
            <a:endParaRPr lang="en-IN" sz="1800" dirty="0">
              <a:solidFill>
                <a:schemeClr val="accent1">
                  <a:lumMod val="25000"/>
                  <a:lumOff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solidFill>
                  <a:schemeClr val="accent1">
                    <a:lumMod val="25000"/>
                    <a:lumOff val="75000"/>
                  </a:schemeClr>
                </a:solidFill>
                <a:effectLst/>
                <a:latin typeface="Calibri" panose="020F0502020204030204" pitchFamily="34" charset="0"/>
                <a:ea typeface="Times New Roman" panose="02020603050405020304" pitchFamily="18" charset="0"/>
                <a:cs typeface="Calibri" panose="020F0502020204030204" pitchFamily="34" charset="0"/>
              </a:rPr>
              <a:t>data:  diff of rabi production </a:t>
            </a:r>
            <a:endParaRPr lang="en-IN" sz="1800" dirty="0">
              <a:solidFill>
                <a:schemeClr val="accent1">
                  <a:lumMod val="25000"/>
                  <a:lumOff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solidFill>
                  <a:schemeClr val="accent1">
                    <a:lumMod val="90000"/>
                    <a:lumOff val="10000"/>
                  </a:schemeClr>
                </a:solidFill>
                <a:effectLst/>
                <a:latin typeface="Calibri" panose="020F0502020204030204" pitchFamily="34" charset="0"/>
                <a:ea typeface="Times New Roman" panose="02020603050405020304" pitchFamily="18" charset="0"/>
                <a:cs typeface="Calibri" panose="020F0502020204030204" pitchFamily="34" charset="0"/>
              </a:rPr>
              <a:t>Dickey-Fuller = -4.1137</a:t>
            </a:r>
            <a:r>
              <a:rPr lang="en-IN" sz="1800" dirty="0">
                <a:solidFill>
                  <a:schemeClr val="accent1">
                    <a:lumMod val="25000"/>
                    <a:lumOff val="75000"/>
                  </a:schemeClr>
                </a:solidFill>
                <a:effectLst/>
                <a:latin typeface="Calibri" panose="020F0502020204030204" pitchFamily="34" charset="0"/>
                <a:ea typeface="Times New Roman" panose="02020603050405020304" pitchFamily="18" charset="0"/>
                <a:cs typeface="Calibri" panose="020F0502020204030204" pitchFamily="34" charset="0"/>
              </a:rPr>
              <a:t>, Lag order = 3, p-value = 0.01091</a:t>
            </a:r>
            <a:endParaRPr lang="en-IN" sz="1800" dirty="0">
              <a:solidFill>
                <a:schemeClr val="accent1">
                  <a:lumMod val="25000"/>
                  <a:lumOff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solidFill>
                  <a:schemeClr val="accent1">
                    <a:lumMod val="25000"/>
                    <a:lumOff val="75000"/>
                  </a:schemeClr>
                </a:solidFill>
                <a:effectLst/>
                <a:latin typeface="Calibri" panose="020F0502020204030204" pitchFamily="34" charset="0"/>
                <a:ea typeface="Times New Roman" panose="02020603050405020304" pitchFamily="18" charset="0"/>
                <a:cs typeface="Calibri" panose="020F0502020204030204" pitchFamily="34" charset="0"/>
              </a:rPr>
              <a:t>alternative hypothesis: stationary</a:t>
            </a:r>
            <a:endParaRPr lang="en-IN" sz="1800" dirty="0">
              <a:solidFill>
                <a:schemeClr val="accent1">
                  <a:lumMod val="25000"/>
                  <a:lumOff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solidFill>
                  <a:schemeClr val="accent1">
                    <a:lumMod val="25000"/>
                    <a:lumOff val="75000"/>
                  </a:schemeClr>
                </a:solidFill>
                <a:effectLst/>
                <a:latin typeface="Calibri" panose="020F0502020204030204" pitchFamily="34" charset="0"/>
                <a:ea typeface="Calibri" panose="020F0502020204030204" pitchFamily="34" charset="0"/>
                <a:cs typeface="Calibri" panose="020F0502020204030204" pitchFamily="34" charset="0"/>
              </a:rPr>
              <a:t>P -value is smaller than printed p-value so the data is stationary, we can analysis the data by time series component. </a:t>
            </a:r>
            <a:endParaRPr lang="en-IN" sz="1800" dirty="0">
              <a:solidFill>
                <a:schemeClr val="accent1">
                  <a:lumMod val="25000"/>
                  <a:lumOff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23101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8FA59B4-EF47-2C69-0AA4-23B8C3B77F0A}"/>
              </a:ext>
            </a:extLst>
          </p:cNvPr>
          <p:cNvSpPr>
            <a:spLocks noGrp="1"/>
          </p:cNvSpPr>
          <p:nvPr>
            <p:ph type="sldNum" sz="quarter" idx="11"/>
          </p:nvPr>
        </p:nvSpPr>
        <p:spPr/>
        <p:txBody>
          <a:bodyPr/>
          <a:lstStyle/>
          <a:p>
            <a:fld id="{8699F50C-BE38-4BD0-BA84-9B090E1F2B9B}" type="slidenum">
              <a:rPr lang="en-US" noProof="0" smtClean="0"/>
              <a:t>16</a:t>
            </a:fld>
            <a:endParaRPr lang="en-US" noProof="0" dirty="0"/>
          </a:p>
        </p:txBody>
      </p:sp>
      <p:pic>
        <p:nvPicPr>
          <p:cNvPr id="5" name="Picture 4">
            <a:extLst>
              <a:ext uri="{FF2B5EF4-FFF2-40B4-BE49-F238E27FC236}">
                <a16:creationId xmlns:a16="http://schemas.microsoft.com/office/drawing/2014/main" id="{F5CD253E-5079-9D49-5F3D-8A0C625DA6D9}"/>
              </a:ext>
            </a:extLst>
          </p:cNvPr>
          <p:cNvPicPr>
            <a:picLocks noChangeAspect="1"/>
          </p:cNvPicPr>
          <p:nvPr/>
        </p:nvPicPr>
        <p:blipFill>
          <a:blip r:embed="rId3"/>
          <a:stretch>
            <a:fillRect/>
          </a:stretch>
        </p:blipFill>
        <p:spPr>
          <a:xfrm>
            <a:off x="11146971" y="136525"/>
            <a:ext cx="647790" cy="562053"/>
          </a:xfrm>
          <a:prstGeom prst="rect">
            <a:avLst/>
          </a:prstGeom>
        </p:spPr>
      </p:pic>
      <p:sp>
        <p:nvSpPr>
          <p:cNvPr id="6" name="Parallelogram 5">
            <a:extLst>
              <a:ext uri="{FF2B5EF4-FFF2-40B4-BE49-F238E27FC236}">
                <a16:creationId xmlns:a16="http://schemas.microsoft.com/office/drawing/2014/main" id="{4A068C98-C131-53E7-A1BF-9AAF5CFE42F2}"/>
              </a:ext>
            </a:extLst>
          </p:cNvPr>
          <p:cNvSpPr/>
          <p:nvPr/>
        </p:nvSpPr>
        <p:spPr>
          <a:xfrm rot="10800000" flipV="1">
            <a:off x="671805" y="1396541"/>
            <a:ext cx="9693366" cy="2272640"/>
          </a:xfrm>
          <a:prstGeom prst="parallelogram">
            <a:avLst>
              <a:gd name="adj" fmla="val 5473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sz="1800" dirty="0">
                <a:solidFill>
                  <a:srgbClr val="DEB2D9"/>
                </a:solidFill>
                <a:effectLst/>
                <a:latin typeface="Calibri" panose="020F0502020204030204" pitchFamily="34" charset="0"/>
                <a:ea typeface="Calibri" panose="020F0502020204030204" pitchFamily="34" charset="0"/>
              </a:rPr>
              <a:t>Moving Average method </a:t>
            </a:r>
            <a:r>
              <a:rPr lang="en-IN" sz="1800" dirty="0">
                <a:solidFill>
                  <a:schemeClr val="accent2">
                    <a:lumMod val="40000"/>
                    <a:lumOff val="60000"/>
                  </a:schemeClr>
                </a:solidFill>
                <a:effectLst/>
                <a:latin typeface="Calibri" panose="020F0502020204030204" pitchFamily="34" charset="0"/>
                <a:ea typeface="Calibri" panose="020F0502020204030204" pitchFamily="34" charset="0"/>
              </a:rPr>
              <a:t>is a very commonly used method for the computation of Trend in a time series. This method consists in measurement of Trend by smoothing out the fluctuations present in the data by means of a Moving Average. Moving Average may be defined as an arithmetic mean of a given number of observations, each time in a time series. The period of it is adjusted successively by replacing the first observations of the previously averaged groups by the next observations below the relevant group in calculating such successive average.</a:t>
            </a:r>
            <a:endParaRPr lang="en-IN" dirty="0">
              <a:solidFill>
                <a:schemeClr val="accent2">
                  <a:lumMod val="40000"/>
                  <a:lumOff val="60000"/>
                </a:schemeClr>
              </a:solidFill>
            </a:endParaRPr>
          </a:p>
        </p:txBody>
      </p:sp>
      <p:sp>
        <p:nvSpPr>
          <p:cNvPr id="7" name="Parallelogram 6">
            <a:extLst>
              <a:ext uri="{FF2B5EF4-FFF2-40B4-BE49-F238E27FC236}">
                <a16:creationId xmlns:a16="http://schemas.microsoft.com/office/drawing/2014/main" id="{0E501A21-959B-AB32-CB89-71291F322DE3}"/>
              </a:ext>
            </a:extLst>
          </p:cNvPr>
          <p:cNvSpPr/>
          <p:nvPr/>
        </p:nvSpPr>
        <p:spPr>
          <a:xfrm rot="10800000" flipV="1">
            <a:off x="3525921" y="3803602"/>
            <a:ext cx="8056477" cy="2111549"/>
          </a:xfrm>
          <a:prstGeom prst="parallelogram">
            <a:avLst>
              <a:gd name="adj" fmla="val 5473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sz="1800" dirty="0">
                <a:solidFill>
                  <a:srgbClr val="FF66CC"/>
                </a:solidFill>
                <a:effectLst/>
                <a:latin typeface="Calibri" panose="020F0502020204030204" pitchFamily="34" charset="0"/>
                <a:ea typeface="Calibri" panose="020F0502020204030204" pitchFamily="34" charset="0"/>
                <a:cs typeface="Calibri" panose="020F0502020204030204" pitchFamily="34" charset="0"/>
              </a:rPr>
              <a:t>Moving average method </a:t>
            </a:r>
            <a:r>
              <a:rPr lang="en-IN" sz="1800" dirty="0">
                <a:effectLst/>
                <a:latin typeface="Calibri" panose="020F0502020204030204" pitchFamily="34" charset="0"/>
                <a:ea typeface="Calibri" panose="020F0502020204030204" pitchFamily="34" charset="0"/>
                <a:cs typeface="Calibri" panose="020F0502020204030204" pitchFamily="34" charset="0"/>
              </a:rPr>
              <a:t>is flexible in the sense that any change in the Trend is faithfully reflected by the Moving Averages. Here we are going to plot 3, 5 &amp; 10  years moving average for the production of two types of crops i.e., Kharif &amp; Rabi .</a:t>
            </a:r>
            <a:endParaRPr lang="en-IN" dirty="0"/>
          </a:p>
        </p:txBody>
      </p:sp>
      <p:sp>
        <p:nvSpPr>
          <p:cNvPr id="11" name="TextBox 10">
            <a:extLst>
              <a:ext uri="{FF2B5EF4-FFF2-40B4-BE49-F238E27FC236}">
                <a16:creationId xmlns:a16="http://schemas.microsoft.com/office/drawing/2014/main" id="{C441034A-A825-A2B9-2C75-D9492F7AA30E}"/>
              </a:ext>
            </a:extLst>
          </p:cNvPr>
          <p:cNvSpPr txBox="1"/>
          <p:nvPr/>
        </p:nvSpPr>
        <p:spPr>
          <a:xfrm>
            <a:off x="1240084" y="458792"/>
            <a:ext cx="6109252" cy="523220"/>
          </a:xfrm>
          <a:prstGeom prst="rect">
            <a:avLst/>
          </a:prstGeom>
          <a:noFill/>
        </p:spPr>
        <p:txBody>
          <a:bodyPr wrap="square">
            <a:spAutoFit/>
          </a:bodyPr>
          <a:lstStyle/>
          <a:p>
            <a:r>
              <a:rPr lang="en-US" sz="2800" b="1" dirty="0">
                <a:solidFill>
                  <a:srgbClr val="FF33CC"/>
                </a:solidFill>
              </a:rPr>
              <a:t>Analysis Trend by Moving Average: </a:t>
            </a:r>
            <a:endParaRPr lang="en-IN" sz="2800" b="1" dirty="0">
              <a:solidFill>
                <a:srgbClr val="FF33CC"/>
              </a:solidFill>
            </a:endParaRPr>
          </a:p>
        </p:txBody>
      </p:sp>
    </p:spTree>
    <p:extLst>
      <p:ext uri="{BB962C8B-B14F-4D97-AF65-F5344CB8AC3E}">
        <p14:creationId xmlns:p14="http://schemas.microsoft.com/office/powerpoint/2010/main" val="229366832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BCF3114-16EB-D6A0-D6A0-6E85DE503185}"/>
              </a:ext>
            </a:extLst>
          </p:cNvPr>
          <p:cNvSpPr>
            <a:spLocks noGrp="1"/>
          </p:cNvSpPr>
          <p:nvPr>
            <p:ph type="sldNum" sz="quarter" idx="11"/>
          </p:nvPr>
        </p:nvSpPr>
        <p:spPr/>
        <p:txBody>
          <a:bodyPr/>
          <a:lstStyle/>
          <a:p>
            <a:fld id="{8699F50C-BE38-4BD0-BA84-9B090E1F2B9B}" type="slidenum">
              <a:rPr lang="en-US" noProof="0" smtClean="0"/>
              <a:t>17</a:t>
            </a:fld>
            <a:endParaRPr lang="en-US" noProof="0" dirty="0"/>
          </a:p>
        </p:txBody>
      </p:sp>
      <p:pic>
        <p:nvPicPr>
          <p:cNvPr id="5" name="Picture 4">
            <a:extLst>
              <a:ext uri="{FF2B5EF4-FFF2-40B4-BE49-F238E27FC236}">
                <a16:creationId xmlns:a16="http://schemas.microsoft.com/office/drawing/2014/main" id="{4BD27561-84EE-DB4A-8575-1BAC99910845}"/>
              </a:ext>
            </a:extLst>
          </p:cNvPr>
          <p:cNvPicPr>
            <a:picLocks noChangeAspect="1"/>
          </p:cNvPicPr>
          <p:nvPr/>
        </p:nvPicPr>
        <p:blipFill>
          <a:blip r:embed="rId3"/>
          <a:stretch>
            <a:fillRect/>
          </a:stretch>
        </p:blipFill>
        <p:spPr>
          <a:xfrm>
            <a:off x="11146971" y="136525"/>
            <a:ext cx="647790" cy="562053"/>
          </a:xfrm>
          <a:prstGeom prst="rect">
            <a:avLst/>
          </a:prstGeom>
        </p:spPr>
      </p:pic>
      <p:graphicFrame>
        <p:nvGraphicFramePr>
          <p:cNvPr id="7" name="Table 6">
            <a:extLst>
              <a:ext uri="{FF2B5EF4-FFF2-40B4-BE49-F238E27FC236}">
                <a16:creationId xmlns:a16="http://schemas.microsoft.com/office/drawing/2014/main" id="{3499438C-CFF9-A0A9-5FB0-49C7B2562F89}"/>
              </a:ext>
            </a:extLst>
          </p:cNvPr>
          <p:cNvGraphicFramePr>
            <a:graphicFrameLocks noGrp="1"/>
          </p:cNvGraphicFramePr>
          <p:nvPr>
            <p:extLst>
              <p:ext uri="{D42A27DB-BD31-4B8C-83A1-F6EECF244321}">
                <p14:modId xmlns:p14="http://schemas.microsoft.com/office/powerpoint/2010/main" val="1671580402"/>
              </p:ext>
            </p:extLst>
          </p:nvPr>
        </p:nvGraphicFramePr>
        <p:xfrm>
          <a:off x="251626" y="844411"/>
          <a:ext cx="11688748" cy="5658680"/>
        </p:xfrm>
        <a:graphic>
          <a:graphicData uri="http://schemas.openxmlformats.org/drawingml/2006/table">
            <a:tbl>
              <a:tblPr firstRow="1" firstCol="1" bandRow="1">
                <a:tableStyleId>{5C22544A-7EE6-4342-B048-85BDC9FD1C3A}</a:tableStyleId>
              </a:tblPr>
              <a:tblGrid>
                <a:gridCol w="559792">
                  <a:extLst>
                    <a:ext uri="{9D8B030D-6E8A-4147-A177-3AD203B41FA5}">
                      <a16:colId xmlns:a16="http://schemas.microsoft.com/office/drawing/2014/main" val="3917146925"/>
                    </a:ext>
                  </a:extLst>
                </a:gridCol>
                <a:gridCol w="1447891">
                  <a:extLst>
                    <a:ext uri="{9D8B030D-6E8A-4147-A177-3AD203B41FA5}">
                      <a16:colId xmlns:a16="http://schemas.microsoft.com/office/drawing/2014/main" val="2981469618"/>
                    </a:ext>
                  </a:extLst>
                </a:gridCol>
                <a:gridCol w="1334348">
                  <a:extLst>
                    <a:ext uri="{9D8B030D-6E8A-4147-A177-3AD203B41FA5}">
                      <a16:colId xmlns:a16="http://schemas.microsoft.com/office/drawing/2014/main" val="3496919934"/>
                    </a:ext>
                  </a:extLst>
                </a:gridCol>
                <a:gridCol w="1447891">
                  <a:extLst>
                    <a:ext uri="{9D8B030D-6E8A-4147-A177-3AD203B41FA5}">
                      <a16:colId xmlns:a16="http://schemas.microsoft.com/office/drawing/2014/main" val="132311971"/>
                    </a:ext>
                  </a:extLst>
                </a:gridCol>
                <a:gridCol w="1334348">
                  <a:extLst>
                    <a:ext uri="{9D8B030D-6E8A-4147-A177-3AD203B41FA5}">
                      <a16:colId xmlns:a16="http://schemas.microsoft.com/office/drawing/2014/main" val="1370310203"/>
                    </a:ext>
                  </a:extLst>
                </a:gridCol>
                <a:gridCol w="1447891">
                  <a:extLst>
                    <a:ext uri="{9D8B030D-6E8A-4147-A177-3AD203B41FA5}">
                      <a16:colId xmlns:a16="http://schemas.microsoft.com/office/drawing/2014/main" val="241181193"/>
                    </a:ext>
                  </a:extLst>
                </a:gridCol>
                <a:gridCol w="1334348">
                  <a:extLst>
                    <a:ext uri="{9D8B030D-6E8A-4147-A177-3AD203B41FA5}">
                      <a16:colId xmlns:a16="http://schemas.microsoft.com/office/drawing/2014/main" val="821096209"/>
                    </a:ext>
                  </a:extLst>
                </a:gridCol>
                <a:gridCol w="1447891">
                  <a:extLst>
                    <a:ext uri="{9D8B030D-6E8A-4147-A177-3AD203B41FA5}">
                      <a16:colId xmlns:a16="http://schemas.microsoft.com/office/drawing/2014/main" val="480840970"/>
                    </a:ext>
                  </a:extLst>
                </a:gridCol>
                <a:gridCol w="1334348">
                  <a:extLst>
                    <a:ext uri="{9D8B030D-6E8A-4147-A177-3AD203B41FA5}">
                      <a16:colId xmlns:a16="http://schemas.microsoft.com/office/drawing/2014/main" val="892790209"/>
                    </a:ext>
                  </a:extLst>
                </a:gridCol>
              </a:tblGrid>
              <a:tr h="494248">
                <a:tc>
                  <a:txBody>
                    <a:bodyPr/>
                    <a:lstStyle/>
                    <a:p>
                      <a:pPr>
                        <a:lnSpc>
                          <a:spcPct val="107000"/>
                        </a:lnSpc>
                        <a:spcAft>
                          <a:spcPts val="800"/>
                        </a:spcAft>
                      </a:pPr>
                      <a:r>
                        <a:rPr lang="en-IN" sz="500">
                          <a:effectLst/>
                        </a:rPr>
                        <a:t>YEAR </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500" dirty="0" err="1">
                          <a:effectLst/>
                        </a:rPr>
                        <a:t>Kharif_production</a:t>
                      </a:r>
                      <a:endParaRPr lang="en-IN"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500" dirty="0" err="1">
                          <a:effectLst/>
                        </a:rPr>
                        <a:t>Rabi_production</a:t>
                      </a:r>
                      <a:endParaRPr lang="en-IN"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500">
                          <a:effectLst/>
                        </a:rPr>
                        <a:t>3 point of moving avg Kharif_production</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500">
                          <a:effectLst/>
                        </a:rPr>
                        <a:t>3 point of moving avg Rabi_production</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500">
                          <a:effectLst/>
                        </a:rPr>
                        <a:t>5 point of moving avg Kharif_production</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500">
                          <a:effectLst/>
                        </a:rPr>
                        <a:t>5 point of moving avg Rabi_production</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500">
                          <a:effectLst/>
                        </a:rPr>
                        <a:t>10 point of moving avg Kharif_production</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500">
                          <a:effectLst/>
                        </a:rPr>
                        <a:t>10 point of moving avg Rabi_production</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extLst>
                  <a:ext uri="{0D108BD9-81ED-4DB2-BD59-A6C34878D82A}">
                    <a16:rowId xmlns:a16="http://schemas.microsoft.com/office/drawing/2014/main" val="3788201158"/>
                  </a:ext>
                </a:extLst>
              </a:tr>
              <a:tr h="198632">
                <a:tc>
                  <a:txBody>
                    <a:bodyPr/>
                    <a:lstStyle/>
                    <a:p>
                      <a:pPr>
                        <a:lnSpc>
                          <a:spcPct val="107000"/>
                        </a:lnSpc>
                        <a:spcAft>
                          <a:spcPts val="800"/>
                        </a:spcAft>
                      </a:pPr>
                      <a:r>
                        <a:rPr lang="en-IN" sz="500">
                          <a:effectLst/>
                        </a:rPr>
                        <a:t>1962-1963</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500">
                          <a:effectLst/>
                        </a:rPr>
                        <a:t>32340</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500">
                          <a:effectLst/>
                        </a:rPr>
                        <a:t>877</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nSpc>
                          <a:spcPct val="107000"/>
                        </a:lnSpc>
                      </a:pPr>
                      <a:endParaRPr lang="en-IN" sz="700">
                        <a:effectLst/>
                        <a:latin typeface="Calibri" panose="020F0502020204030204" pitchFamily="34" charset="0"/>
                        <a:cs typeface="Times New Roman" panose="02020603050405020304" pitchFamily="18" charset="0"/>
                      </a:endParaRPr>
                    </a:p>
                  </a:txBody>
                  <a:tcPr marL="46718" marR="46718" marT="0" marB="0" anchor="b"/>
                </a:tc>
                <a:tc>
                  <a:txBody>
                    <a:bodyPr/>
                    <a:lstStyle/>
                    <a:p>
                      <a:pPr>
                        <a:lnSpc>
                          <a:spcPct val="107000"/>
                        </a:lnSpc>
                      </a:pPr>
                      <a:endParaRPr lang="en-IN" sz="700">
                        <a:effectLst/>
                        <a:latin typeface="Calibri" panose="020F0502020204030204" pitchFamily="34" charset="0"/>
                        <a:cs typeface="Times New Roman" panose="02020603050405020304" pitchFamily="18" charset="0"/>
                      </a:endParaRPr>
                    </a:p>
                  </a:txBody>
                  <a:tcPr marL="46718" marR="46718" marT="0" marB="0" anchor="b"/>
                </a:tc>
                <a:tc>
                  <a:txBody>
                    <a:bodyPr/>
                    <a:lstStyle/>
                    <a:p>
                      <a:pPr>
                        <a:lnSpc>
                          <a:spcPct val="107000"/>
                        </a:lnSpc>
                      </a:pPr>
                      <a:endParaRPr lang="en-IN" sz="700">
                        <a:effectLst/>
                        <a:latin typeface="Calibri" panose="020F0502020204030204" pitchFamily="34" charset="0"/>
                        <a:cs typeface="Times New Roman" panose="02020603050405020304" pitchFamily="18" charset="0"/>
                      </a:endParaRPr>
                    </a:p>
                  </a:txBody>
                  <a:tcPr marL="46718" marR="46718" marT="0" marB="0" anchor="b"/>
                </a:tc>
                <a:tc>
                  <a:txBody>
                    <a:bodyPr/>
                    <a:lstStyle/>
                    <a:p>
                      <a:pPr>
                        <a:lnSpc>
                          <a:spcPct val="107000"/>
                        </a:lnSpc>
                      </a:pPr>
                      <a:endParaRPr lang="en-IN" sz="700">
                        <a:effectLst/>
                        <a:latin typeface="Calibri" panose="020F0502020204030204" pitchFamily="34" charset="0"/>
                        <a:cs typeface="Times New Roman" panose="02020603050405020304" pitchFamily="18" charset="0"/>
                      </a:endParaRPr>
                    </a:p>
                  </a:txBody>
                  <a:tcPr marL="46718" marR="46718" marT="0" marB="0" anchor="b"/>
                </a:tc>
                <a:tc>
                  <a:txBody>
                    <a:bodyPr/>
                    <a:lstStyle/>
                    <a:p>
                      <a:pPr>
                        <a:lnSpc>
                          <a:spcPct val="107000"/>
                        </a:lnSpc>
                      </a:pPr>
                      <a:endParaRPr lang="en-IN" sz="700">
                        <a:effectLst/>
                        <a:latin typeface="Calibri" panose="020F0502020204030204" pitchFamily="34" charset="0"/>
                        <a:cs typeface="Times New Roman" panose="02020603050405020304" pitchFamily="18" charset="0"/>
                      </a:endParaRPr>
                    </a:p>
                  </a:txBody>
                  <a:tcPr marL="46718" marR="46718" marT="0" marB="0" anchor="b"/>
                </a:tc>
                <a:tc>
                  <a:txBody>
                    <a:bodyPr/>
                    <a:lstStyle/>
                    <a:p>
                      <a:pPr>
                        <a:lnSpc>
                          <a:spcPct val="107000"/>
                        </a:lnSpc>
                      </a:pPr>
                      <a:endParaRPr lang="en-IN" sz="700">
                        <a:effectLst/>
                        <a:latin typeface="Calibri" panose="020F0502020204030204" pitchFamily="34" charset="0"/>
                        <a:cs typeface="Times New Roman" panose="02020603050405020304" pitchFamily="18" charset="0"/>
                      </a:endParaRPr>
                    </a:p>
                  </a:txBody>
                  <a:tcPr marL="46718" marR="46718" marT="0" marB="0" anchor="b"/>
                </a:tc>
                <a:extLst>
                  <a:ext uri="{0D108BD9-81ED-4DB2-BD59-A6C34878D82A}">
                    <a16:rowId xmlns:a16="http://schemas.microsoft.com/office/drawing/2014/main" val="3665556939"/>
                  </a:ext>
                </a:extLst>
              </a:tr>
              <a:tr h="198632">
                <a:tc>
                  <a:txBody>
                    <a:bodyPr/>
                    <a:lstStyle/>
                    <a:p>
                      <a:pPr>
                        <a:lnSpc>
                          <a:spcPct val="107000"/>
                        </a:lnSpc>
                        <a:spcAft>
                          <a:spcPts val="800"/>
                        </a:spcAft>
                      </a:pPr>
                      <a:r>
                        <a:rPr lang="en-IN" sz="500">
                          <a:effectLst/>
                        </a:rPr>
                        <a:t>1963-1964</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500">
                          <a:effectLst/>
                        </a:rPr>
                        <a:t>36175</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500">
                          <a:effectLst/>
                        </a:rPr>
                        <a:t>823</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nSpc>
                          <a:spcPct val="107000"/>
                        </a:lnSpc>
                      </a:pPr>
                      <a:endParaRPr lang="en-IN" sz="700">
                        <a:effectLst/>
                        <a:latin typeface="Calibri" panose="020F0502020204030204" pitchFamily="34" charset="0"/>
                        <a:cs typeface="Times New Roman" panose="02020603050405020304" pitchFamily="18" charset="0"/>
                      </a:endParaRPr>
                    </a:p>
                  </a:txBody>
                  <a:tcPr marL="46718" marR="46718" marT="0" marB="0" anchor="b"/>
                </a:tc>
                <a:tc>
                  <a:txBody>
                    <a:bodyPr/>
                    <a:lstStyle/>
                    <a:p>
                      <a:pPr>
                        <a:lnSpc>
                          <a:spcPct val="107000"/>
                        </a:lnSpc>
                      </a:pPr>
                      <a:endParaRPr lang="en-IN" sz="700">
                        <a:effectLst/>
                        <a:latin typeface="Calibri" panose="020F0502020204030204" pitchFamily="34" charset="0"/>
                        <a:cs typeface="Times New Roman" panose="02020603050405020304" pitchFamily="18" charset="0"/>
                      </a:endParaRPr>
                    </a:p>
                  </a:txBody>
                  <a:tcPr marL="46718" marR="46718" marT="0" marB="0" anchor="b"/>
                </a:tc>
                <a:tc>
                  <a:txBody>
                    <a:bodyPr/>
                    <a:lstStyle/>
                    <a:p>
                      <a:pPr>
                        <a:lnSpc>
                          <a:spcPct val="107000"/>
                        </a:lnSpc>
                      </a:pPr>
                      <a:endParaRPr lang="en-IN" sz="700">
                        <a:effectLst/>
                        <a:latin typeface="Calibri" panose="020F0502020204030204" pitchFamily="34" charset="0"/>
                        <a:cs typeface="Times New Roman" panose="02020603050405020304" pitchFamily="18" charset="0"/>
                      </a:endParaRPr>
                    </a:p>
                  </a:txBody>
                  <a:tcPr marL="46718" marR="46718" marT="0" marB="0" anchor="b"/>
                </a:tc>
                <a:tc>
                  <a:txBody>
                    <a:bodyPr/>
                    <a:lstStyle/>
                    <a:p>
                      <a:pPr>
                        <a:lnSpc>
                          <a:spcPct val="107000"/>
                        </a:lnSpc>
                      </a:pPr>
                      <a:endParaRPr lang="en-IN" sz="700">
                        <a:effectLst/>
                        <a:latin typeface="Calibri" panose="020F0502020204030204" pitchFamily="34" charset="0"/>
                        <a:cs typeface="Times New Roman" panose="02020603050405020304" pitchFamily="18" charset="0"/>
                      </a:endParaRPr>
                    </a:p>
                  </a:txBody>
                  <a:tcPr marL="46718" marR="46718" marT="0" marB="0" anchor="b"/>
                </a:tc>
                <a:tc>
                  <a:txBody>
                    <a:bodyPr/>
                    <a:lstStyle/>
                    <a:p>
                      <a:pPr>
                        <a:lnSpc>
                          <a:spcPct val="107000"/>
                        </a:lnSpc>
                      </a:pPr>
                      <a:endParaRPr lang="en-IN" sz="700">
                        <a:effectLst/>
                        <a:latin typeface="Calibri" panose="020F0502020204030204" pitchFamily="34" charset="0"/>
                        <a:cs typeface="Times New Roman" panose="02020603050405020304" pitchFamily="18" charset="0"/>
                      </a:endParaRPr>
                    </a:p>
                  </a:txBody>
                  <a:tcPr marL="46718" marR="46718" marT="0" marB="0" anchor="b"/>
                </a:tc>
                <a:tc>
                  <a:txBody>
                    <a:bodyPr/>
                    <a:lstStyle/>
                    <a:p>
                      <a:pPr>
                        <a:lnSpc>
                          <a:spcPct val="107000"/>
                        </a:lnSpc>
                      </a:pPr>
                      <a:endParaRPr lang="en-IN" sz="700">
                        <a:effectLst/>
                        <a:latin typeface="Calibri" panose="020F0502020204030204" pitchFamily="34" charset="0"/>
                        <a:cs typeface="Times New Roman" panose="02020603050405020304" pitchFamily="18" charset="0"/>
                      </a:endParaRPr>
                    </a:p>
                  </a:txBody>
                  <a:tcPr marL="46718" marR="46718" marT="0" marB="0" anchor="b"/>
                </a:tc>
                <a:extLst>
                  <a:ext uri="{0D108BD9-81ED-4DB2-BD59-A6C34878D82A}">
                    <a16:rowId xmlns:a16="http://schemas.microsoft.com/office/drawing/2014/main" val="3837463504"/>
                  </a:ext>
                </a:extLst>
              </a:tr>
              <a:tr h="198632">
                <a:tc>
                  <a:txBody>
                    <a:bodyPr/>
                    <a:lstStyle/>
                    <a:p>
                      <a:pPr>
                        <a:lnSpc>
                          <a:spcPct val="107000"/>
                        </a:lnSpc>
                        <a:spcAft>
                          <a:spcPts val="800"/>
                        </a:spcAft>
                      </a:pPr>
                      <a:r>
                        <a:rPr lang="en-IN" sz="500">
                          <a:effectLst/>
                        </a:rPr>
                        <a:t>1964-1965</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500">
                          <a:effectLst/>
                        </a:rPr>
                        <a:t>38388</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500">
                          <a:effectLst/>
                        </a:rPr>
                        <a:t>920</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700">
                          <a:effectLst/>
                        </a:rPr>
                        <a:t>34664</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968</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nSpc>
                          <a:spcPct val="107000"/>
                        </a:lnSpc>
                      </a:pPr>
                      <a:endParaRPr lang="en-IN" sz="700">
                        <a:effectLst/>
                        <a:latin typeface="Calibri" panose="020F0502020204030204" pitchFamily="34" charset="0"/>
                        <a:cs typeface="Times New Roman" panose="02020603050405020304" pitchFamily="18" charset="0"/>
                      </a:endParaRPr>
                    </a:p>
                  </a:txBody>
                  <a:tcPr marL="46718" marR="46718" marT="0" marB="0" anchor="b"/>
                </a:tc>
                <a:tc>
                  <a:txBody>
                    <a:bodyPr/>
                    <a:lstStyle/>
                    <a:p>
                      <a:pPr>
                        <a:lnSpc>
                          <a:spcPct val="107000"/>
                        </a:lnSpc>
                      </a:pPr>
                      <a:endParaRPr lang="en-IN" sz="700">
                        <a:effectLst/>
                        <a:latin typeface="Calibri" panose="020F0502020204030204" pitchFamily="34" charset="0"/>
                        <a:cs typeface="Times New Roman" panose="02020603050405020304" pitchFamily="18" charset="0"/>
                      </a:endParaRPr>
                    </a:p>
                  </a:txBody>
                  <a:tcPr marL="46718" marR="46718" marT="0" marB="0" anchor="b"/>
                </a:tc>
                <a:tc>
                  <a:txBody>
                    <a:bodyPr/>
                    <a:lstStyle/>
                    <a:p>
                      <a:pPr>
                        <a:lnSpc>
                          <a:spcPct val="107000"/>
                        </a:lnSpc>
                      </a:pPr>
                      <a:endParaRPr lang="en-IN" sz="700">
                        <a:effectLst/>
                        <a:latin typeface="Calibri" panose="020F0502020204030204" pitchFamily="34" charset="0"/>
                        <a:cs typeface="Times New Roman" panose="02020603050405020304" pitchFamily="18" charset="0"/>
                      </a:endParaRPr>
                    </a:p>
                  </a:txBody>
                  <a:tcPr marL="46718" marR="46718" marT="0" marB="0" anchor="b"/>
                </a:tc>
                <a:tc>
                  <a:txBody>
                    <a:bodyPr/>
                    <a:lstStyle/>
                    <a:p>
                      <a:pPr>
                        <a:lnSpc>
                          <a:spcPct val="107000"/>
                        </a:lnSpc>
                      </a:pPr>
                      <a:endParaRPr lang="en-IN" sz="700">
                        <a:effectLst/>
                        <a:latin typeface="Calibri" panose="020F0502020204030204" pitchFamily="34" charset="0"/>
                        <a:cs typeface="Times New Roman" panose="02020603050405020304" pitchFamily="18" charset="0"/>
                      </a:endParaRPr>
                    </a:p>
                  </a:txBody>
                  <a:tcPr marL="46718" marR="46718" marT="0" marB="0" anchor="b"/>
                </a:tc>
                <a:extLst>
                  <a:ext uri="{0D108BD9-81ED-4DB2-BD59-A6C34878D82A}">
                    <a16:rowId xmlns:a16="http://schemas.microsoft.com/office/drawing/2014/main" val="4123768423"/>
                  </a:ext>
                </a:extLst>
              </a:tr>
              <a:tr h="198632">
                <a:tc>
                  <a:txBody>
                    <a:bodyPr/>
                    <a:lstStyle/>
                    <a:p>
                      <a:pPr>
                        <a:lnSpc>
                          <a:spcPct val="107000"/>
                        </a:lnSpc>
                        <a:spcAft>
                          <a:spcPts val="800"/>
                        </a:spcAft>
                      </a:pPr>
                      <a:r>
                        <a:rPr lang="en-IN" sz="500">
                          <a:effectLst/>
                        </a:rPr>
                        <a:t>1965-1966</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500">
                          <a:effectLst/>
                        </a:rPr>
                        <a:t>29429</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500">
                          <a:effectLst/>
                        </a:rPr>
                        <a:t>1161</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700">
                          <a:effectLst/>
                        </a:rPr>
                        <a:t>32146.33</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1299</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nSpc>
                          <a:spcPct val="107000"/>
                        </a:lnSpc>
                      </a:pPr>
                      <a:endParaRPr lang="en-IN" sz="700">
                        <a:effectLst/>
                        <a:latin typeface="Calibri" panose="020F0502020204030204" pitchFamily="34" charset="0"/>
                        <a:cs typeface="Times New Roman" panose="02020603050405020304" pitchFamily="18" charset="0"/>
                      </a:endParaRPr>
                    </a:p>
                  </a:txBody>
                  <a:tcPr marL="46718" marR="46718" marT="0" marB="0" anchor="b"/>
                </a:tc>
                <a:tc>
                  <a:txBody>
                    <a:bodyPr/>
                    <a:lstStyle/>
                    <a:p>
                      <a:pPr>
                        <a:lnSpc>
                          <a:spcPct val="107000"/>
                        </a:lnSpc>
                      </a:pPr>
                      <a:endParaRPr lang="en-IN" sz="700">
                        <a:effectLst/>
                        <a:latin typeface="Calibri" panose="020F0502020204030204" pitchFamily="34" charset="0"/>
                        <a:cs typeface="Times New Roman" panose="02020603050405020304" pitchFamily="18" charset="0"/>
                      </a:endParaRPr>
                    </a:p>
                  </a:txBody>
                  <a:tcPr marL="46718" marR="46718" marT="0" marB="0" anchor="b"/>
                </a:tc>
                <a:tc>
                  <a:txBody>
                    <a:bodyPr/>
                    <a:lstStyle/>
                    <a:p>
                      <a:pPr>
                        <a:lnSpc>
                          <a:spcPct val="107000"/>
                        </a:lnSpc>
                      </a:pPr>
                      <a:endParaRPr lang="en-IN" sz="700">
                        <a:effectLst/>
                        <a:latin typeface="Calibri" panose="020F0502020204030204" pitchFamily="34" charset="0"/>
                        <a:cs typeface="Times New Roman" panose="02020603050405020304" pitchFamily="18" charset="0"/>
                      </a:endParaRPr>
                    </a:p>
                  </a:txBody>
                  <a:tcPr marL="46718" marR="46718" marT="0" marB="0" anchor="b"/>
                </a:tc>
                <a:tc>
                  <a:txBody>
                    <a:bodyPr/>
                    <a:lstStyle/>
                    <a:p>
                      <a:pPr>
                        <a:lnSpc>
                          <a:spcPct val="107000"/>
                        </a:lnSpc>
                      </a:pPr>
                      <a:endParaRPr lang="en-IN" sz="700">
                        <a:effectLst/>
                        <a:latin typeface="Calibri" panose="020F0502020204030204" pitchFamily="34" charset="0"/>
                        <a:cs typeface="Times New Roman" panose="02020603050405020304" pitchFamily="18" charset="0"/>
                      </a:endParaRPr>
                    </a:p>
                  </a:txBody>
                  <a:tcPr marL="46718" marR="46718" marT="0" marB="0" anchor="b"/>
                </a:tc>
                <a:extLst>
                  <a:ext uri="{0D108BD9-81ED-4DB2-BD59-A6C34878D82A}">
                    <a16:rowId xmlns:a16="http://schemas.microsoft.com/office/drawing/2014/main" val="3817720501"/>
                  </a:ext>
                </a:extLst>
              </a:tr>
              <a:tr h="198632">
                <a:tc>
                  <a:txBody>
                    <a:bodyPr/>
                    <a:lstStyle/>
                    <a:p>
                      <a:pPr>
                        <a:lnSpc>
                          <a:spcPct val="107000"/>
                        </a:lnSpc>
                        <a:spcAft>
                          <a:spcPts val="800"/>
                        </a:spcAft>
                      </a:pPr>
                      <a:r>
                        <a:rPr lang="en-IN" sz="500">
                          <a:effectLst/>
                        </a:rPr>
                        <a:t>1966-1967</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500">
                          <a:effectLst/>
                        </a:rPr>
                        <a:t>28622</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500">
                          <a:effectLst/>
                        </a:rPr>
                        <a:t>1816</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700">
                          <a:effectLst/>
                        </a:rPr>
                        <a:t>31121.33</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1758.667</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33585.4</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1403.8</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nSpc>
                          <a:spcPct val="107000"/>
                        </a:lnSpc>
                      </a:pPr>
                      <a:endParaRPr lang="en-IN" sz="700">
                        <a:effectLst/>
                        <a:latin typeface="Calibri" panose="020F0502020204030204" pitchFamily="34" charset="0"/>
                        <a:cs typeface="Times New Roman" panose="02020603050405020304" pitchFamily="18" charset="0"/>
                      </a:endParaRPr>
                    </a:p>
                  </a:txBody>
                  <a:tcPr marL="46718" marR="46718" marT="0" marB="0" anchor="b"/>
                </a:tc>
                <a:tc>
                  <a:txBody>
                    <a:bodyPr/>
                    <a:lstStyle/>
                    <a:p>
                      <a:pPr>
                        <a:lnSpc>
                          <a:spcPct val="107000"/>
                        </a:lnSpc>
                      </a:pPr>
                      <a:endParaRPr lang="en-IN" sz="700">
                        <a:effectLst/>
                        <a:latin typeface="Calibri" panose="020F0502020204030204" pitchFamily="34" charset="0"/>
                        <a:cs typeface="Times New Roman" panose="02020603050405020304" pitchFamily="18" charset="0"/>
                      </a:endParaRPr>
                    </a:p>
                  </a:txBody>
                  <a:tcPr marL="46718" marR="46718" marT="0" marB="0" anchor="b"/>
                </a:tc>
                <a:extLst>
                  <a:ext uri="{0D108BD9-81ED-4DB2-BD59-A6C34878D82A}">
                    <a16:rowId xmlns:a16="http://schemas.microsoft.com/office/drawing/2014/main" val="481157595"/>
                  </a:ext>
                </a:extLst>
              </a:tr>
              <a:tr h="198632">
                <a:tc>
                  <a:txBody>
                    <a:bodyPr/>
                    <a:lstStyle/>
                    <a:p>
                      <a:pPr>
                        <a:lnSpc>
                          <a:spcPct val="107000"/>
                        </a:lnSpc>
                        <a:spcAft>
                          <a:spcPts val="800"/>
                        </a:spcAft>
                      </a:pPr>
                      <a:r>
                        <a:rPr lang="en-IN" sz="500">
                          <a:effectLst/>
                        </a:rPr>
                        <a:t>1967-1968</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500">
                          <a:effectLst/>
                        </a:rPr>
                        <a:t>35313</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500">
                          <a:effectLst/>
                        </a:rPr>
                        <a:t>2299</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700">
                          <a:effectLst/>
                        </a:rPr>
                        <a:t>33687.33</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2249.667</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33775.8</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1766</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nSpc>
                          <a:spcPct val="107000"/>
                        </a:lnSpc>
                      </a:pPr>
                      <a:endParaRPr lang="en-IN" sz="700">
                        <a:effectLst/>
                        <a:latin typeface="Calibri" panose="020F0502020204030204" pitchFamily="34" charset="0"/>
                        <a:cs typeface="Times New Roman" panose="02020603050405020304" pitchFamily="18" charset="0"/>
                      </a:endParaRPr>
                    </a:p>
                  </a:txBody>
                  <a:tcPr marL="46718" marR="46718" marT="0" marB="0" anchor="b"/>
                </a:tc>
                <a:tc>
                  <a:txBody>
                    <a:bodyPr/>
                    <a:lstStyle/>
                    <a:p>
                      <a:pPr>
                        <a:lnSpc>
                          <a:spcPct val="107000"/>
                        </a:lnSpc>
                      </a:pPr>
                      <a:endParaRPr lang="en-IN" sz="700">
                        <a:effectLst/>
                        <a:latin typeface="Calibri" panose="020F0502020204030204" pitchFamily="34" charset="0"/>
                        <a:cs typeface="Times New Roman" panose="02020603050405020304" pitchFamily="18" charset="0"/>
                      </a:endParaRPr>
                    </a:p>
                  </a:txBody>
                  <a:tcPr marL="46718" marR="46718" marT="0" marB="0" anchor="b"/>
                </a:tc>
                <a:extLst>
                  <a:ext uri="{0D108BD9-81ED-4DB2-BD59-A6C34878D82A}">
                    <a16:rowId xmlns:a16="http://schemas.microsoft.com/office/drawing/2014/main" val="201286639"/>
                  </a:ext>
                </a:extLst>
              </a:tr>
              <a:tr h="198632">
                <a:tc>
                  <a:txBody>
                    <a:bodyPr/>
                    <a:lstStyle/>
                    <a:p>
                      <a:pPr>
                        <a:lnSpc>
                          <a:spcPct val="107000"/>
                        </a:lnSpc>
                        <a:spcAft>
                          <a:spcPts val="800"/>
                        </a:spcAft>
                      </a:pPr>
                      <a:r>
                        <a:rPr lang="en-IN" sz="500">
                          <a:effectLst/>
                        </a:rPr>
                        <a:t>1968-1969</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500">
                          <a:effectLst/>
                        </a:rPr>
                        <a:t>37127</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500">
                          <a:effectLst/>
                        </a:rPr>
                        <a:t>2634</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700">
                          <a:effectLst/>
                        </a:rPr>
                        <a:t>36677</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2590.667</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33616.4</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2149.8</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nSpc>
                          <a:spcPct val="107000"/>
                        </a:lnSpc>
                      </a:pPr>
                      <a:endParaRPr lang="en-IN" sz="700">
                        <a:effectLst/>
                        <a:latin typeface="Calibri" panose="020F0502020204030204" pitchFamily="34" charset="0"/>
                        <a:cs typeface="Times New Roman" panose="02020603050405020304" pitchFamily="18" charset="0"/>
                      </a:endParaRPr>
                    </a:p>
                  </a:txBody>
                  <a:tcPr marL="46718" marR="46718" marT="0" marB="0" anchor="b"/>
                </a:tc>
                <a:tc>
                  <a:txBody>
                    <a:bodyPr/>
                    <a:lstStyle/>
                    <a:p>
                      <a:pPr>
                        <a:lnSpc>
                          <a:spcPct val="107000"/>
                        </a:lnSpc>
                      </a:pPr>
                      <a:endParaRPr lang="en-IN" sz="700">
                        <a:effectLst/>
                        <a:latin typeface="Calibri" panose="020F0502020204030204" pitchFamily="34" charset="0"/>
                        <a:cs typeface="Times New Roman" panose="02020603050405020304" pitchFamily="18" charset="0"/>
                      </a:endParaRPr>
                    </a:p>
                  </a:txBody>
                  <a:tcPr marL="46718" marR="46718" marT="0" marB="0" anchor="b"/>
                </a:tc>
                <a:extLst>
                  <a:ext uri="{0D108BD9-81ED-4DB2-BD59-A6C34878D82A}">
                    <a16:rowId xmlns:a16="http://schemas.microsoft.com/office/drawing/2014/main" val="2046728981"/>
                  </a:ext>
                </a:extLst>
              </a:tr>
              <a:tr h="198632">
                <a:tc>
                  <a:txBody>
                    <a:bodyPr/>
                    <a:lstStyle/>
                    <a:p>
                      <a:pPr>
                        <a:lnSpc>
                          <a:spcPct val="107000"/>
                        </a:lnSpc>
                        <a:spcAft>
                          <a:spcPts val="800"/>
                        </a:spcAft>
                      </a:pPr>
                      <a:r>
                        <a:rPr lang="en-IN" sz="500">
                          <a:effectLst/>
                        </a:rPr>
                        <a:t>1969-1970</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500" dirty="0">
                          <a:effectLst/>
                        </a:rPr>
                        <a:t>37591</a:t>
                      </a:r>
                      <a:endParaRPr lang="en-IN"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500">
                          <a:effectLst/>
                        </a:rPr>
                        <a:t>2839</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700">
                          <a:effectLst/>
                        </a:rPr>
                        <a:t>38092.33</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2713</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35642.4</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2450.8</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nSpc>
                          <a:spcPct val="107000"/>
                        </a:lnSpc>
                      </a:pPr>
                      <a:endParaRPr lang="en-IN" sz="700">
                        <a:effectLst/>
                        <a:latin typeface="Calibri" panose="020F0502020204030204" pitchFamily="34" charset="0"/>
                        <a:cs typeface="Times New Roman" panose="02020603050405020304" pitchFamily="18" charset="0"/>
                      </a:endParaRPr>
                    </a:p>
                  </a:txBody>
                  <a:tcPr marL="46718" marR="46718" marT="0" marB="0" anchor="b"/>
                </a:tc>
                <a:tc>
                  <a:txBody>
                    <a:bodyPr/>
                    <a:lstStyle/>
                    <a:p>
                      <a:pPr>
                        <a:lnSpc>
                          <a:spcPct val="107000"/>
                        </a:lnSpc>
                      </a:pPr>
                      <a:endParaRPr lang="en-IN" sz="700">
                        <a:effectLst/>
                        <a:latin typeface="Calibri" panose="020F0502020204030204" pitchFamily="34" charset="0"/>
                        <a:cs typeface="Times New Roman" panose="02020603050405020304" pitchFamily="18" charset="0"/>
                      </a:endParaRPr>
                    </a:p>
                  </a:txBody>
                  <a:tcPr marL="46718" marR="46718" marT="0" marB="0" anchor="b"/>
                </a:tc>
                <a:extLst>
                  <a:ext uri="{0D108BD9-81ED-4DB2-BD59-A6C34878D82A}">
                    <a16:rowId xmlns:a16="http://schemas.microsoft.com/office/drawing/2014/main" val="1402224729"/>
                  </a:ext>
                </a:extLst>
              </a:tr>
              <a:tr h="198632">
                <a:tc>
                  <a:txBody>
                    <a:bodyPr/>
                    <a:lstStyle/>
                    <a:p>
                      <a:pPr>
                        <a:lnSpc>
                          <a:spcPct val="107000"/>
                        </a:lnSpc>
                        <a:spcAft>
                          <a:spcPts val="800"/>
                        </a:spcAft>
                      </a:pPr>
                      <a:r>
                        <a:rPr lang="en-IN" sz="500">
                          <a:effectLst/>
                        </a:rPr>
                        <a:t>1970-1971</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500">
                          <a:effectLst/>
                        </a:rPr>
                        <a:t>39559</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500">
                          <a:effectLst/>
                        </a:rPr>
                        <a:t>2666</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700">
                          <a:effectLst/>
                        </a:rPr>
                        <a:t>39047.33</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2860.333</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37916.4</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2702.8</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nSpc>
                          <a:spcPct val="107000"/>
                        </a:lnSpc>
                      </a:pPr>
                      <a:endParaRPr lang="en-IN" sz="700">
                        <a:effectLst/>
                        <a:latin typeface="Calibri" panose="020F0502020204030204" pitchFamily="34" charset="0"/>
                        <a:cs typeface="Times New Roman" panose="02020603050405020304" pitchFamily="18" charset="0"/>
                      </a:endParaRPr>
                    </a:p>
                  </a:txBody>
                  <a:tcPr marL="46718" marR="46718" marT="0" marB="0" anchor="b"/>
                </a:tc>
                <a:tc>
                  <a:txBody>
                    <a:bodyPr/>
                    <a:lstStyle/>
                    <a:p>
                      <a:pPr>
                        <a:lnSpc>
                          <a:spcPct val="107000"/>
                        </a:lnSpc>
                      </a:pPr>
                      <a:endParaRPr lang="en-IN" sz="700">
                        <a:effectLst/>
                        <a:latin typeface="Calibri" panose="020F0502020204030204" pitchFamily="34" charset="0"/>
                        <a:cs typeface="Times New Roman" panose="02020603050405020304" pitchFamily="18" charset="0"/>
                      </a:endParaRPr>
                    </a:p>
                  </a:txBody>
                  <a:tcPr marL="46718" marR="46718" marT="0" marB="0" anchor="b"/>
                </a:tc>
                <a:extLst>
                  <a:ext uri="{0D108BD9-81ED-4DB2-BD59-A6C34878D82A}">
                    <a16:rowId xmlns:a16="http://schemas.microsoft.com/office/drawing/2014/main" val="1089415040"/>
                  </a:ext>
                </a:extLst>
              </a:tr>
              <a:tr h="198632">
                <a:tc>
                  <a:txBody>
                    <a:bodyPr/>
                    <a:lstStyle/>
                    <a:p>
                      <a:pPr>
                        <a:lnSpc>
                          <a:spcPct val="107000"/>
                        </a:lnSpc>
                        <a:spcAft>
                          <a:spcPts val="800"/>
                        </a:spcAft>
                      </a:pPr>
                      <a:r>
                        <a:rPr lang="en-IN" sz="500">
                          <a:effectLst/>
                        </a:rPr>
                        <a:t>1971-1972</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500">
                          <a:effectLst/>
                        </a:rPr>
                        <a:t>39992</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500">
                          <a:effectLst/>
                        </a:rPr>
                        <a:t>3076</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700">
                          <a:effectLst/>
                        </a:rPr>
                        <a:t>38625</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2887.667</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38118.6</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2827.2</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35852</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2115.5</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extLst>
                  <a:ext uri="{0D108BD9-81ED-4DB2-BD59-A6C34878D82A}">
                    <a16:rowId xmlns:a16="http://schemas.microsoft.com/office/drawing/2014/main" val="769705795"/>
                  </a:ext>
                </a:extLst>
              </a:tr>
              <a:tr h="198632">
                <a:tc>
                  <a:txBody>
                    <a:bodyPr/>
                    <a:lstStyle/>
                    <a:p>
                      <a:pPr>
                        <a:lnSpc>
                          <a:spcPct val="107000"/>
                        </a:lnSpc>
                        <a:spcAft>
                          <a:spcPts val="800"/>
                        </a:spcAft>
                      </a:pPr>
                      <a:r>
                        <a:rPr lang="en-IN" sz="500">
                          <a:effectLst/>
                        </a:rPr>
                        <a:t>1972-1973</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500">
                          <a:effectLst/>
                        </a:rPr>
                        <a:t>36324</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500">
                          <a:effectLst/>
                        </a:rPr>
                        <a:t>2921</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700">
                          <a:effectLst/>
                        </a:rPr>
                        <a:t>39073.33</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3048</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38874</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2929.8</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36324.9</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2347.9</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extLst>
                  <a:ext uri="{0D108BD9-81ED-4DB2-BD59-A6C34878D82A}">
                    <a16:rowId xmlns:a16="http://schemas.microsoft.com/office/drawing/2014/main" val="1348739200"/>
                  </a:ext>
                </a:extLst>
              </a:tr>
              <a:tr h="198632">
                <a:tc>
                  <a:txBody>
                    <a:bodyPr/>
                    <a:lstStyle/>
                    <a:p>
                      <a:pPr>
                        <a:lnSpc>
                          <a:spcPct val="107000"/>
                        </a:lnSpc>
                        <a:spcAft>
                          <a:spcPts val="800"/>
                        </a:spcAft>
                      </a:pPr>
                      <a:r>
                        <a:rPr lang="en-IN" sz="500">
                          <a:effectLst/>
                        </a:rPr>
                        <a:t>1973-1974</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500">
                          <a:effectLst/>
                        </a:rPr>
                        <a:t>40904</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500">
                          <a:effectLst/>
                        </a:rPr>
                        <a:t>3147</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700">
                          <a:effectLst/>
                        </a:rPr>
                        <a:t>37718</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3240.333</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38541</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3092.6</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36078.7</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2621.2</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extLst>
                  <a:ext uri="{0D108BD9-81ED-4DB2-BD59-A6C34878D82A}">
                    <a16:rowId xmlns:a16="http://schemas.microsoft.com/office/drawing/2014/main" val="3835867738"/>
                  </a:ext>
                </a:extLst>
              </a:tr>
              <a:tr h="198632">
                <a:tc>
                  <a:txBody>
                    <a:bodyPr/>
                    <a:lstStyle/>
                    <a:p>
                      <a:pPr>
                        <a:lnSpc>
                          <a:spcPct val="107000"/>
                        </a:lnSpc>
                        <a:spcAft>
                          <a:spcPts val="800"/>
                        </a:spcAft>
                      </a:pPr>
                      <a:r>
                        <a:rPr lang="en-IN" sz="500">
                          <a:effectLst/>
                        </a:rPr>
                        <a:t>1974-1975</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500">
                          <a:effectLst/>
                        </a:rPr>
                        <a:t>35926</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500">
                          <a:effectLst/>
                        </a:rPr>
                        <a:t>3653</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700">
                          <a:effectLst/>
                        </a:rPr>
                        <a:t>40525</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3598.333</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39578.2</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3358.4</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37610.3</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2904.6</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extLst>
                  <a:ext uri="{0D108BD9-81ED-4DB2-BD59-A6C34878D82A}">
                    <a16:rowId xmlns:a16="http://schemas.microsoft.com/office/drawing/2014/main" val="44319915"/>
                  </a:ext>
                </a:extLst>
              </a:tr>
              <a:tr h="198632">
                <a:tc>
                  <a:txBody>
                    <a:bodyPr/>
                    <a:lstStyle/>
                    <a:p>
                      <a:pPr>
                        <a:lnSpc>
                          <a:spcPct val="107000"/>
                        </a:lnSpc>
                        <a:spcAft>
                          <a:spcPts val="800"/>
                        </a:spcAft>
                      </a:pPr>
                      <a:r>
                        <a:rPr lang="en-IN" sz="500">
                          <a:effectLst/>
                        </a:rPr>
                        <a:t>1975-1976</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500">
                          <a:effectLst/>
                        </a:rPr>
                        <a:t>44745</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500">
                          <a:effectLst/>
                        </a:rPr>
                        <a:t>3995</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700">
                          <a:effectLst/>
                        </a:rPr>
                        <a:t>39979</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3433</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39433</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3273.4</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38674.7</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2988.1</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extLst>
                  <a:ext uri="{0D108BD9-81ED-4DB2-BD59-A6C34878D82A}">
                    <a16:rowId xmlns:a16="http://schemas.microsoft.com/office/drawing/2014/main" val="1043347804"/>
                  </a:ext>
                </a:extLst>
              </a:tr>
              <a:tr h="198632">
                <a:tc>
                  <a:txBody>
                    <a:bodyPr/>
                    <a:lstStyle/>
                    <a:p>
                      <a:pPr>
                        <a:lnSpc>
                          <a:spcPct val="107000"/>
                        </a:lnSpc>
                        <a:spcAft>
                          <a:spcPts val="800"/>
                        </a:spcAft>
                      </a:pPr>
                      <a:r>
                        <a:rPr lang="en-IN" sz="500">
                          <a:effectLst/>
                        </a:rPr>
                        <a:t>1976-1977</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500">
                          <a:effectLst/>
                        </a:rPr>
                        <a:t>39266</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500">
                          <a:effectLst/>
                        </a:rPr>
                        <a:t>2651</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700">
                          <a:effectLst/>
                        </a:rPr>
                        <a:t>44319.33</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3456.667</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41957.6</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3434</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40038.1</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3130.6</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extLst>
                  <a:ext uri="{0D108BD9-81ED-4DB2-BD59-A6C34878D82A}">
                    <a16:rowId xmlns:a16="http://schemas.microsoft.com/office/drawing/2014/main" val="377612881"/>
                  </a:ext>
                </a:extLst>
              </a:tr>
              <a:tr h="198632">
                <a:tc>
                  <a:txBody>
                    <a:bodyPr/>
                    <a:lstStyle/>
                    <a:p>
                      <a:pPr>
                        <a:lnSpc>
                          <a:spcPct val="107000"/>
                        </a:lnSpc>
                        <a:spcAft>
                          <a:spcPts val="800"/>
                        </a:spcAft>
                      </a:pPr>
                      <a:r>
                        <a:rPr lang="en-IN" sz="500">
                          <a:effectLst/>
                        </a:rPr>
                        <a:t>1977-1978</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500">
                          <a:effectLst/>
                        </a:rPr>
                        <a:t>48947</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500">
                          <a:effectLst/>
                        </a:rPr>
                        <a:t>3724</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700">
                          <a:effectLst/>
                        </a:rPr>
                        <a:t>45850</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3603.667</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43644.2</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3691.8</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41259.1</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3310.8</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extLst>
                  <a:ext uri="{0D108BD9-81ED-4DB2-BD59-A6C34878D82A}">
                    <a16:rowId xmlns:a16="http://schemas.microsoft.com/office/drawing/2014/main" val="3801148272"/>
                  </a:ext>
                </a:extLst>
              </a:tr>
              <a:tr h="198632">
                <a:tc>
                  <a:txBody>
                    <a:bodyPr/>
                    <a:lstStyle/>
                    <a:p>
                      <a:pPr>
                        <a:lnSpc>
                          <a:spcPct val="107000"/>
                        </a:lnSpc>
                        <a:spcAft>
                          <a:spcPts val="800"/>
                        </a:spcAft>
                      </a:pPr>
                      <a:r>
                        <a:rPr lang="en-IN" sz="500">
                          <a:effectLst/>
                        </a:rPr>
                        <a:t>1978-1979</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500">
                          <a:effectLst/>
                        </a:rPr>
                        <a:t>49337</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500">
                          <a:effectLst/>
                        </a:rPr>
                        <a:t>4436</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700">
                          <a:effectLst/>
                        </a:rPr>
                        <a:t>45590</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4001.333</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44156.2</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3730</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41348.6</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3411.3</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extLst>
                  <a:ext uri="{0D108BD9-81ED-4DB2-BD59-A6C34878D82A}">
                    <a16:rowId xmlns:a16="http://schemas.microsoft.com/office/drawing/2014/main" val="1256635235"/>
                  </a:ext>
                </a:extLst>
              </a:tr>
              <a:tr h="198632">
                <a:tc>
                  <a:txBody>
                    <a:bodyPr/>
                    <a:lstStyle/>
                    <a:p>
                      <a:pPr>
                        <a:lnSpc>
                          <a:spcPct val="107000"/>
                        </a:lnSpc>
                        <a:spcAft>
                          <a:spcPts val="800"/>
                        </a:spcAft>
                      </a:pPr>
                      <a:r>
                        <a:rPr lang="en-IN" sz="500">
                          <a:effectLst/>
                        </a:rPr>
                        <a:t>1979-1980</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500">
                          <a:effectLst/>
                        </a:rPr>
                        <a:t>38486</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500">
                          <a:effectLst/>
                        </a:rPr>
                        <a:t>3844</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700">
                          <a:effectLst/>
                        </a:rPr>
                        <a:t>45970.67</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3940.667</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45225</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3639.4</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42401.6</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3498.9</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extLst>
                  <a:ext uri="{0D108BD9-81ED-4DB2-BD59-A6C34878D82A}">
                    <a16:rowId xmlns:a16="http://schemas.microsoft.com/office/drawing/2014/main" val="2491693329"/>
                  </a:ext>
                </a:extLst>
              </a:tr>
              <a:tr h="198632">
                <a:tc>
                  <a:txBody>
                    <a:bodyPr/>
                    <a:lstStyle/>
                    <a:p>
                      <a:pPr>
                        <a:lnSpc>
                          <a:spcPct val="107000"/>
                        </a:lnSpc>
                        <a:spcAft>
                          <a:spcPts val="800"/>
                        </a:spcAft>
                      </a:pPr>
                      <a:r>
                        <a:rPr lang="en-IN" sz="500">
                          <a:effectLst/>
                        </a:rPr>
                        <a:t>1980-1981</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500">
                          <a:effectLst/>
                        </a:rPr>
                        <a:t>50089</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500">
                          <a:effectLst/>
                        </a:rPr>
                        <a:t>3542</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700">
                          <a:effectLst/>
                        </a:rPr>
                        <a:t>45940</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3796.333</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47220.8</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3909.8</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43326.9</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3591.6</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extLst>
                  <a:ext uri="{0D108BD9-81ED-4DB2-BD59-A6C34878D82A}">
                    <a16:rowId xmlns:a16="http://schemas.microsoft.com/office/drawing/2014/main" val="4286110047"/>
                  </a:ext>
                </a:extLst>
              </a:tr>
              <a:tr h="198632">
                <a:tc>
                  <a:txBody>
                    <a:bodyPr/>
                    <a:lstStyle/>
                    <a:p>
                      <a:pPr>
                        <a:lnSpc>
                          <a:spcPct val="107000"/>
                        </a:lnSpc>
                        <a:spcAft>
                          <a:spcPts val="800"/>
                        </a:spcAft>
                      </a:pPr>
                      <a:r>
                        <a:rPr lang="en-IN" sz="500">
                          <a:effectLst/>
                        </a:rPr>
                        <a:t>1981-1982</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500">
                          <a:effectLst/>
                        </a:rPr>
                        <a:t>49245</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500">
                          <a:effectLst/>
                        </a:rPr>
                        <a:t>4003</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700">
                          <a:effectLst/>
                        </a:rPr>
                        <a:t>47499.33</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3832.333</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46064.2</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3955.4</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44010.9</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3694.7</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extLst>
                  <a:ext uri="{0D108BD9-81ED-4DB2-BD59-A6C34878D82A}">
                    <a16:rowId xmlns:a16="http://schemas.microsoft.com/office/drawing/2014/main" val="2290995327"/>
                  </a:ext>
                </a:extLst>
              </a:tr>
              <a:tr h="198632">
                <a:tc>
                  <a:txBody>
                    <a:bodyPr/>
                    <a:lstStyle/>
                    <a:p>
                      <a:pPr>
                        <a:lnSpc>
                          <a:spcPct val="107000"/>
                        </a:lnSpc>
                        <a:spcAft>
                          <a:spcPts val="800"/>
                        </a:spcAft>
                      </a:pPr>
                      <a:r>
                        <a:rPr lang="en-IN" sz="500">
                          <a:effectLst/>
                        </a:rPr>
                        <a:t>1982-1983</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500">
                          <a:effectLst/>
                        </a:rPr>
                        <a:t>43164</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500">
                          <a:effectLst/>
                        </a:rPr>
                        <a:t>3952</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700">
                          <a:effectLst/>
                        </a:rPr>
                        <a:t>47248.67</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4130.333</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46064.2</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3955.4</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44854.2</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3823.6</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extLst>
                  <a:ext uri="{0D108BD9-81ED-4DB2-BD59-A6C34878D82A}">
                    <a16:rowId xmlns:a16="http://schemas.microsoft.com/office/drawing/2014/main" val="2483004441"/>
                  </a:ext>
                </a:extLst>
              </a:tr>
              <a:tr h="198632">
                <a:tc>
                  <a:txBody>
                    <a:bodyPr/>
                    <a:lstStyle/>
                    <a:p>
                      <a:pPr>
                        <a:lnSpc>
                          <a:spcPct val="107000"/>
                        </a:lnSpc>
                        <a:spcAft>
                          <a:spcPts val="800"/>
                        </a:spcAft>
                      </a:pPr>
                      <a:r>
                        <a:rPr lang="en-IN" sz="500">
                          <a:effectLst/>
                        </a:rPr>
                        <a:t>1983-1984</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500">
                          <a:effectLst/>
                        </a:rPr>
                        <a:t>49337</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500">
                          <a:effectLst/>
                        </a:rPr>
                        <a:t>4436</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700">
                          <a:effectLst/>
                        </a:rPr>
                        <a:t>48761</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4314.333</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49123.4</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4097.6</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46639.8</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3913.8</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extLst>
                  <a:ext uri="{0D108BD9-81ED-4DB2-BD59-A6C34878D82A}">
                    <a16:rowId xmlns:a16="http://schemas.microsoft.com/office/drawing/2014/main" val="1475972806"/>
                  </a:ext>
                </a:extLst>
              </a:tr>
              <a:tr h="198632">
                <a:tc>
                  <a:txBody>
                    <a:bodyPr/>
                    <a:lstStyle/>
                    <a:p>
                      <a:pPr>
                        <a:lnSpc>
                          <a:spcPct val="107000"/>
                        </a:lnSpc>
                        <a:spcAft>
                          <a:spcPts val="800"/>
                        </a:spcAft>
                      </a:pPr>
                      <a:r>
                        <a:rPr lang="en-IN" sz="500">
                          <a:effectLst/>
                        </a:rPr>
                        <a:t>1984-1985</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500">
                          <a:effectLst/>
                        </a:rPr>
                        <a:t>53782</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500">
                          <a:effectLst/>
                        </a:rPr>
                        <a:t>4555</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700">
                          <a:effectLst/>
                        </a:rPr>
                        <a:t>54170.33</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4474.667</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50984</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4275.8</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48104.5</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3957.6</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extLst>
                  <a:ext uri="{0D108BD9-81ED-4DB2-BD59-A6C34878D82A}">
                    <a16:rowId xmlns:a16="http://schemas.microsoft.com/office/drawing/2014/main" val="3941163399"/>
                  </a:ext>
                </a:extLst>
              </a:tr>
              <a:tr h="198632">
                <a:tc>
                  <a:txBody>
                    <a:bodyPr/>
                    <a:lstStyle/>
                    <a:p>
                      <a:pPr>
                        <a:lnSpc>
                          <a:spcPct val="107000"/>
                        </a:lnSpc>
                        <a:spcAft>
                          <a:spcPts val="800"/>
                        </a:spcAft>
                      </a:pPr>
                      <a:r>
                        <a:rPr lang="en-IN" sz="500">
                          <a:effectLst/>
                        </a:rPr>
                        <a:t>1985-1986</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500">
                          <a:effectLst/>
                        </a:rPr>
                        <a:t>59392</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500">
                          <a:effectLst/>
                        </a:rPr>
                        <a:t>4433</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700">
                          <a:effectLst/>
                        </a:rPr>
                        <a:t>55578.33</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5328</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51847.2</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4874.4</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49534</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4392.1</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extLst>
                  <a:ext uri="{0D108BD9-81ED-4DB2-BD59-A6C34878D82A}">
                    <a16:rowId xmlns:a16="http://schemas.microsoft.com/office/drawing/2014/main" val="3689157901"/>
                  </a:ext>
                </a:extLst>
              </a:tr>
              <a:tr h="198632">
                <a:tc>
                  <a:txBody>
                    <a:bodyPr/>
                    <a:lstStyle/>
                    <a:p>
                      <a:pPr>
                        <a:lnSpc>
                          <a:spcPct val="107000"/>
                        </a:lnSpc>
                        <a:spcAft>
                          <a:spcPts val="800"/>
                        </a:spcAft>
                      </a:pPr>
                      <a:r>
                        <a:rPr lang="en-IN" sz="500">
                          <a:effectLst/>
                        </a:rPr>
                        <a:t>1986-1987</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500">
                          <a:effectLst/>
                        </a:rPr>
                        <a:t>53561</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500">
                          <a:effectLst/>
                        </a:rPr>
                        <a:t>6996</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700">
                          <a:effectLst/>
                        </a:rPr>
                        <a:t>53905.33</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6367</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52967</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5618.4</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49515.6</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4786.9</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extLst>
                  <a:ext uri="{0D108BD9-81ED-4DB2-BD59-A6C34878D82A}">
                    <a16:rowId xmlns:a16="http://schemas.microsoft.com/office/drawing/2014/main" val="2381734015"/>
                  </a:ext>
                </a:extLst>
              </a:tr>
              <a:tr h="198632">
                <a:tc>
                  <a:txBody>
                    <a:bodyPr/>
                    <a:lstStyle/>
                    <a:p>
                      <a:pPr>
                        <a:lnSpc>
                          <a:spcPct val="107000"/>
                        </a:lnSpc>
                        <a:spcAft>
                          <a:spcPts val="800"/>
                        </a:spcAft>
                      </a:pPr>
                      <a:r>
                        <a:rPr lang="en-IN" sz="500">
                          <a:effectLst/>
                        </a:rPr>
                        <a:t>1987-1988</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500">
                          <a:effectLst/>
                        </a:rPr>
                        <a:t>48763</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500" dirty="0">
                          <a:effectLst/>
                        </a:rPr>
                        <a:t>7672</a:t>
                      </a:r>
                      <a:endParaRPr lang="en-IN"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ctr"/>
                </a:tc>
                <a:tc>
                  <a:txBody>
                    <a:bodyPr/>
                    <a:lstStyle/>
                    <a:p>
                      <a:pPr algn="r">
                        <a:lnSpc>
                          <a:spcPct val="107000"/>
                        </a:lnSpc>
                        <a:spcAft>
                          <a:spcPts val="800"/>
                        </a:spcAft>
                      </a:pPr>
                      <a:r>
                        <a:rPr lang="en-IN" sz="700">
                          <a:effectLst/>
                        </a:rPr>
                        <a:t>55233.33</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7260</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55774.8</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6153.6</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a:effectLst/>
                        </a:rPr>
                        <a:t>50919.5</a:t>
                      </a:r>
                      <a:endParaRPr lang="en-IN" sz="70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tc>
                  <a:txBody>
                    <a:bodyPr/>
                    <a:lstStyle/>
                    <a:p>
                      <a:pPr algn="r">
                        <a:lnSpc>
                          <a:spcPct val="107000"/>
                        </a:lnSpc>
                        <a:spcAft>
                          <a:spcPts val="800"/>
                        </a:spcAft>
                      </a:pPr>
                      <a:r>
                        <a:rPr lang="en-IN" sz="700" dirty="0">
                          <a:effectLst/>
                        </a:rPr>
                        <a:t>5054.5</a:t>
                      </a:r>
                      <a:endParaRPr lang="en-IN" sz="700" dirty="0">
                        <a:effectLst/>
                        <a:latin typeface="Calibri" panose="020F0502020204030204" pitchFamily="34" charset="0"/>
                        <a:ea typeface="Calibri" panose="020F0502020204030204" pitchFamily="34" charset="0"/>
                        <a:cs typeface="Times New Roman" panose="02020603050405020304" pitchFamily="18" charset="0"/>
                      </a:endParaRPr>
                    </a:p>
                  </a:txBody>
                  <a:tcPr marL="46718" marR="46718" marT="0" marB="0" anchor="b"/>
                </a:tc>
                <a:extLst>
                  <a:ext uri="{0D108BD9-81ED-4DB2-BD59-A6C34878D82A}">
                    <a16:rowId xmlns:a16="http://schemas.microsoft.com/office/drawing/2014/main" val="3166579942"/>
                  </a:ext>
                </a:extLst>
              </a:tr>
            </a:tbl>
          </a:graphicData>
        </a:graphic>
      </p:graphicFrame>
      <p:sp>
        <p:nvSpPr>
          <p:cNvPr id="9" name="TextBox 8">
            <a:extLst>
              <a:ext uri="{FF2B5EF4-FFF2-40B4-BE49-F238E27FC236}">
                <a16:creationId xmlns:a16="http://schemas.microsoft.com/office/drawing/2014/main" id="{BCF3F551-2BC9-2FC1-ED0D-55A12ACE697F}"/>
              </a:ext>
            </a:extLst>
          </p:cNvPr>
          <p:cNvSpPr txBox="1"/>
          <p:nvPr/>
        </p:nvSpPr>
        <p:spPr>
          <a:xfrm>
            <a:off x="251625" y="94385"/>
            <a:ext cx="11224757" cy="707886"/>
          </a:xfrm>
          <a:prstGeom prst="rect">
            <a:avLst/>
          </a:prstGeom>
          <a:noFill/>
        </p:spPr>
        <p:txBody>
          <a:bodyPr wrap="square">
            <a:spAutoFit/>
          </a:bodyPr>
          <a:lstStyle/>
          <a:p>
            <a:r>
              <a:rPr lang="en-IN" sz="2000" dirty="0">
                <a:solidFill>
                  <a:srgbClr val="FFFF00"/>
                </a:solidFill>
                <a:effectLst/>
                <a:ea typeface="Calibri" panose="020F0502020204030204" pitchFamily="34" charset="0"/>
              </a:rPr>
              <a:t>By </a:t>
            </a:r>
            <a:r>
              <a:rPr lang="en-IN" sz="2000" dirty="0">
                <a:solidFill>
                  <a:srgbClr val="FFFF00"/>
                </a:solidFill>
                <a:ea typeface="Calibri" panose="020F0502020204030204" pitchFamily="34" charset="0"/>
              </a:rPr>
              <a:t>Moving Average Method</a:t>
            </a:r>
            <a:r>
              <a:rPr lang="en-IN" sz="2000" dirty="0">
                <a:solidFill>
                  <a:srgbClr val="FFFF00"/>
                </a:solidFill>
                <a:effectLst/>
                <a:ea typeface="Calibri" panose="020F0502020204030204" pitchFamily="34" charset="0"/>
              </a:rPr>
              <a:t> we can smooth out the random fluctuations in the trend of the production of three types of crops, individually:- </a:t>
            </a:r>
            <a:endParaRPr lang="en-IN" sz="2000" dirty="0">
              <a:solidFill>
                <a:srgbClr val="FFFF00"/>
              </a:solidFill>
            </a:endParaRPr>
          </a:p>
        </p:txBody>
      </p:sp>
    </p:spTree>
    <p:extLst>
      <p:ext uri="{BB962C8B-B14F-4D97-AF65-F5344CB8AC3E}">
        <p14:creationId xmlns:p14="http://schemas.microsoft.com/office/powerpoint/2010/main" val="27865962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2272F8-458C-EAD6-E0EF-A8E3E6B5890E}"/>
              </a:ext>
            </a:extLst>
          </p:cNvPr>
          <p:cNvSpPr>
            <a:spLocks noGrp="1"/>
          </p:cNvSpPr>
          <p:nvPr>
            <p:ph type="sldNum" sz="quarter" idx="11"/>
          </p:nvPr>
        </p:nvSpPr>
        <p:spPr/>
        <p:txBody>
          <a:bodyPr/>
          <a:lstStyle/>
          <a:p>
            <a:fld id="{8699F50C-BE38-4BD0-BA84-9B090E1F2B9B}" type="slidenum">
              <a:rPr lang="en-US" noProof="0" smtClean="0"/>
              <a:t>18</a:t>
            </a:fld>
            <a:endParaRPr lang="en-US" noProof="0" dirty="0"/>
          </a:p>
        </p:txBody>
      </p:sp>
      <p:graphicFrame>
        <p:nvGraphicFramePr>
          <p:cNvPr id="4" name="Table 3">
            <a:extLst>
              <a:ext uri="{FF2B5EF4-FFF2-40B4-BE49-F238E27FC236}">
                <a16:creationId xmlns:a16="http://schemas.microsoft.com/office/drawing/2014/main" id="{D43C420E-5FD8-290F-B876-C1570ED330F8}"/>
              </a:ext>
            </a:extLst>
          </p:cNvPr>
          <p:cNvGraphicFramePr>
            <a:graphicFrameLocks noGrp="1"/>
          </p:cNvGraphicFramePr>
          <p:nvPr>
            <p:extLst>
              <p:ext uri="{D42A27DB-BD31-4B8C-83A1-F6EECF244321}">
                <p14:modId xmlns:p14="http://schemas.microsoft.com/office/powerpoint/2010/main" val="1195912893"/>
              </p:ext>
            </p:extLst>
          </p:nvPr>
        </p:nvGraphicFramePr>
        <p:xfrm>
          <a:off x="119272" y="345233"/>
          <a:ext cx="11953456" cy="6087332"/>
        </p:xfrm>
        <a:graphic>
          <a:graphicData uri="http://schemas.openxmlformats.org/drawingml/2006/table">
            <a:tbl>
              <a:tblPr firstRow="1" firstCol="1" bandRow="1">
                <a:tableStyleId>{5C22544A-7EE6-4342-B048-85BDC9FD1C3A}</a:tableStyleId>
              </a:tblPr>
              <a:tblGrid>
                <a:gridCol w="572468">
                  <a:extLst>
                    <a:ext uri="{9D8B030D-6E8A-4147-A177-3AD203B41FA5}">
                      <a16:colId xmlns:a16="http://schemas.microsoft.com/office/drawing/2014/main" val="1795557882"/>
                    </a:ext>
                  </a:extLst>
                </a:gridCol>
                <a:gridCol w="1480680">
                  <a:extLst>
                    <a:ext uri="{9D8B030D-6E8A-4147-A177-3AD203B41FA5}">
                      <a16:colId xmlns:a16="http://schemas.microsoft.com/office/drawing/2014/main" val="995290874"/>
                    </a:ext>
                  </a:extLst>
                </a:gridCol>
                <a:gridCol w="1364567">
                  <a:extLst>
                    <a:ext uri="{9D8B030D-6E8A-4147-A177-3AD203B41FA5}">
                      <a16:colId xmlns:a16="http://schemas.microsoft.com/office/drawing/2014/main" val="2379192098"/>
                    </a:ext>
                  </a:extLst>
                </a:gridCol>
                <a:gridCol w="1480680">
                  <a:extLst>
                    <a:ext uri="{9D8B030D-6E8A-4147-A177-3AD203B41FA5}">
                      <a16:colId xmlns:a16="http://schemas.microsoft.com/office/drawing/2014/main" val="2630573594"/>
                    </a:ext>
                  </a:extLst>
                </a:gridCol>
                <a:gridCol w="1364567">
                  <a:extLst>
                    <a:ext uri="{9D8B030D-6E8A-4147-A177-3AD203B41FA5}">
                      <a16:colId xmlns:a16="http://schemas.microsoft.com/office/drawing/2014/main" val="165152137"/>
                    </a:ext>
                  </a:extLst>
                </a:gridCol>
                <a:gridCol w="1480680">
                  <a:extLst>
                    <a:ext uri="{9D8B030D-6E8A-4147-A177-3AD203B41FA5}">
                      <a16:colId xmlns:a16="http://schemas.microsoft.com/office/drawing/2014/main" val="2925188633"/>
                    </a:ext>
                  </a:extLst>
                </a:gridCol>
                <a:gridCol w="1364567">
                  <a:extLst>
                    <a:ext uri="{9D8B030D-6E8A-4147-A177-3AD203B41FA5}">
                      <a16:colId xmlns:a16="http://schemas.microsoft.com/office/drawing/2014/main" val="994649203"/>
                    </a:ext>
                  </a:extLst>
                </a:gridCol>
                <a:gridCol w="1480680">
                  <a:extLst>
                    <a:ext uri="{9D8B030D-6E8A-4147-A177-3AD203B41FA5}">
                      <a16:colId xmlns:a16="http://schemas.microsoft.com/office/drawing/2014/main" val="2215350225"/>
                    </a:ext>
                  </a:extLst>
                </a:gridCol>
                <a:gridCol w="1364567">
                  <a:extLst>
                    <a:ext uri="{9D8B030D-6E8A-4147-A177-3AD203B41FA5}">
                      <a16:colId xmlns:a16="http://schemas.microsoft.com/office/drawing/2014/main" val="40586590"/>
                    </a:ext>
                  </a:extLst>
                </a:gridCol>
              </a:tblGrid>
              <a:tr h="226596">
                <a:tc>
                  <a:txBody>
                    <a:bodyPr/>
                    <a:lstStyle/>
                    <a:p>
                      <a:pPr>
                        <a:lnSpc>
                          <a:spcPct val="107000"/>
                        </a:lnSpc>
                        <a:spcAft>
                          <a:spcPts val="800"/>
                        </a:spcAft>
                      </a:pPr>
                      <a:r>
                        <a:rPr lang="en-IN" sz="400">
                          <a:effectLst/>
                        </a:rPr>
                        <a:t>1988-1989</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63376</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7112</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600">
                          <a:effectLst/>
                        </a:rPr>
                        <a:t>59339</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dirty="0">
                          <a:effectLst/>
                        </a:rPr>
                        <a:t>7493</a:t>
                      </a:r>
                      <a:endParaRPr lang="en-IN" sz="600" dirty="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58194</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6781.6</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53658.7</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5439.6</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extLst>
                  <a:ext uri="{0D108BD9-81ED-4DB2-BD59-A6C34878D82A}">
                    <a16:rowId xmlns:a16="http://schemas.microsoft.com/office/drawing/2014/main" val="438515967"/>
                  </a:ext>
                </a:extLst>
              </a:tr>
              <a:tr h="183148">
                <a:tc>
                  <a:txBody>
                    <a:bodyPr/>
                    <a:lstStyle/>
                    <a:p>
                      <a:pPr>
                        <a:lnSpc>
                          <a:spcPct val="107000"/>
                        </a:lnSpc>
                        <a:spcAft>
                          <a:spcPts val="800"/>
                        </a:spcAft>
                      </a:pPr>
                      <a:r>
                        <a:rPr lang="en-IN" sz="400">
                          <a:effectLst/>
                        </a:rPr>
                        <a:t>1989-1990</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65878</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7695</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600">
                          <a:effectLst/>
                        </a:rPr>
                        <a:t>65190.33</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dirty="0">
                          <a:effectLst/>
                        </a:rPr>
                        <a:t>7593.667</a:t>
                      </a:r>
                      <a:endParaRPr lang="en-IN" sz="600" dirty="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59579</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7489.8</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55281.5</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5882.8</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extLst>
                  <a:ext uri="{0D108BD9-81ED-4DB2-BD59-A6C34878D82A}">
                    <a16:rowId xmlns:a16="http://schemas.microsoft.com/office/drawing/2014/main" val="1785062877"/>
                  </a:ext>
                </a:extLst>
              </a:tr>
              <a:tr h="183148">
                <a:tc>
                  <a:txBody>
                    <a:bodyPr/>
                    <a:lstStyle/>
                    <a:p>
                      <a:pPr>
                        <a:lnSpc>
                          <a:spcPct val="107000"/>
                        </a:lnSpc>
                        <a:spcAft>
                          <a:spcPts val="800"/>
                        </a:spcAft>
                      </a:pPr>
                      <a:r>
                        <a:rPr lang="en-IN" sz="400">
                          <a:effectLst/>
                        </a:rPr>
                        <a:t>1990-1991</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66317</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7974</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600">
                          <a:effectLst/>
                        </a:rPr>
                        <a:t>66187.67</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dirty="0">
                          <a:effectLst/>
                        </a:rPr>
                        <a:t>7993</a:t>
                      </a:r>
                      <a:endParaRPr lang="en-IN" sz="600" dirty="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62140.4</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7752.6</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56993.8</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6313.5</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extLst>
                  <a:ext uri="{0D108BD9-81ED-4DB2-BD59-A6C34878D82A}">
                    <a16:rowId xmlns:a16="http://schemas.microsoft.com/office/drawing/2014/main" val="3624664254"/>
                  </a:ext>
                </a:extLst>
              </a:tr>
              <a:tr h="183148">
                <a:tc>
                  <a:txBody>
                    <a:bodyPr/>
                    <a:lstStyle/>
                    <a:p>
                      <a:pPr>
                        <a:lnSpc>
                          <a:spcPct val="107000"/>
                        </a:lnSpc>
                        <a:spcAft>
                          <a:spcPts val="800"/>
                        </a:spcAft>
                      </a:pPr>
                      <a:r>
                        <a:rPr lang="en-IN" sz="400">
                          <a:effectLst/>
                        </a:rPr>
                        <a:t>1991-1992</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66368</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8310</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600">
                          <a:effectLst/>
                        </a:rPr>
                        <a:t>65976</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dirty="0">
                          <a:effectLst/>
                        </a:rPr>
                        <a:t>7969.667</a:t>
                      </a:r>
                      <a:endParaRPr lang="en-IN" sz="600" dirty="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65436.4</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7743.2</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59201.7</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6680.8</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extLst>
                  <a:ext uri="{0D108BD9-81ED-4DB2-BD59-A6C34878D82A}">
                    <a16:rowId xmlns:a16="http://schemas.microsoft.com/office/drawing/2014/main" val="790836961"/>
                  </a:ext>
                </a:extLst>
              </a:tr>
              <a:tr h="183148">
                <a:tc>
                  <a:txBody>
                    <a:bodyPr/>
                    <a:lstStyle/>
                    <a:p>
                      <a:pPr>
                        <a:lnSpc>
                          <a:spcPct val="107000"/>
                        </a:lnSpc>
                        <a:spcAft>
                          <a:spcPts val="800"/>
                        </a:spcAft>
                      </a:pPr>
                      <a:r>
                        <a:rPr lang="en-IN" sz="400">
                          <a:effectLst/>
                        </a:rPr>
                        <a:t>1992-1993</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65243</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7625</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600">
                          <a:effectLst/>
                        </a:rPr>
                        <a:t>67444.67</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8503.333</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66905.8</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8235.8</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61340.3</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7194.7</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extLst>
                  <a:ext uri="{0D108BD9-81ED-4DB2-BD59-A6C34878D82A}">
                    <a16:rowId xmlns:a16="http://schemas.microsoft.com/office/drawing/2014/main" val="91738627"/>
                  </a:ext>
                </a:extLst>
              </a:tr>
              <a:tr h="183148">
                <a:tc>
                  <a:txBody>
                    <a:bodyPr/>
                    <a:lstStyle/>
                    <a:p>
                      <a:pPr>
                        <a:lnSpc>
                          <a:spcPct val="107000"/>
                        </a:lnSpc>
                        <a:spcAft>
                          <a:spcPts val="800"/>
                        </a:spcAft>
                      </a:pPr>
                      <a:r>
                        <a:rPr lang="en-IN" sz="400">
                          <a:effectLst/>
                        </a:rPr>
                        <a:t>1993-1994</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70723</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9575</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600">
                          <a:effectLst/>
                        </a:rPr>
                        <a:t>69523</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8803.667</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68250.8</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8539</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63222.4</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7660.3</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extLst>
                  <a:ext uri="{0D108BD9-81ED-4DB2-BD59-A6C34878D82A}">
                    <a16:rowId xmlns:a16="http://schemas.microsoft.com/office/drawing/2014/main" val="1461772335"/>
                  </a:ext>
                </a:extLst>
              </a:tr>
              <a:tr h="183148">
                <a:tc>
                  <a:txBody>
                    <a:bodyPr/>
                    <a:lstStyle/>
                    <a:p>
                      <a:pPr>
                        <a:lnSpc>
                          <a:spcPct val="107000"/>
                        </a:lnSpc>
                        <a:spcAft>
                          <a:spcPts val="800"/>
                        </a:spcAft>
                      </a:pPr>
                      <a:r>
                        <a:rPr lang="en-IN" sz="400">
                          <a:effectLst/>
                        </a:rPr>
                        <a:t>1994-1995</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72603</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9211</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600">
                          <a:effectLst/>
                        </a:rPr>
                        <a:t>70401.67</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9294.333</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68563.2</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8763.6</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64071.1</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8126.7</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extLst>
                  <a:ext uri="{0D108BD9-81ED-4DB2-BD59-A6C34878D82A}">
                    <a16:rowId xmlns:a16="http://schemas.microsoft.com/office/drawing/2014/main" val="4082645754"/>
                  </a:ext>
                </a:extLst>
              </a:tr>
              <a:tr h="183148">
                <a:tc>
                  <a:txBody>
                    <a:bodyPr/>
                    <a:lstStyle/>
                    <a:p>
                      <a:pPr>
                        <a:lnSpc>
                          <a:spcPct val="107000"/>
                        </a:lnSpc>
                        <a:spcAft>
                          <a:spcPts val="800"/>
                        </a:spcAft>
                      </a:pPr>
                      <a:r>
                        <a:rPr lang="en-IN" sz="400">
                          <a:effectLst/>
                        </a:rPr>
                        <a:t>1995-1996</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67879</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9097</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600">
                          <a:effectLst/>
                        </a:rPr>
                        <a:t>70601.67</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dirty="0">
                          <a:effectLst/>
                        </a:rPr>
                        <a:t>9574</a:t>
                      </a:r>
                      <a:endParaRPr lang="en-IN" sz="600" dirty="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69554.2</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9184.4</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65847.3</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8468.5</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extLst>
                  <a:ext uri="{0D108BD9-81ED-4DB2-BD59-A6C34878D82A}">
                    <a16:rowId xmlns:a16="http://schemas.microsoft.com/office/drawing/2014/main" val="2327697590"/>
                  </a:ext>
                </a:extLst>
              </a:tr>
              <a:tr h="183148">
                <a:tc>
                  <a:txBody>
                    <a:bodyPr/>
                    <a:lstStyle/>
                    <a:p>
                      <a:pPr>
                        <a:lnSpc>
                          <a:spcPct val="107000"/>
                        </a:lnSpc>
                        <a:spcAft>
                          <a:spcPts val="800"/>
                        </a:spcAft>
                      </a:pPr>
                      <a:r>
                        <a:rPr lang="en-IN" sz="400">
                          <a:effectLst/>
                        </a:rPr>
                        <a:t>1996-1997</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71323</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10414</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600">
                          <a:effectLst/>
                        </a:rPr>
                        <a:t>70257.67</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10080</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70819.8</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9805.2</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68128.1</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8774.2</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extLst>
                  <a:ext uri="{0D108BD9-81ED-4DB2-BD59-A6C34878D82A}">
                    <a16:rowId xmlns:a16="http://schemas.microsoft.com/office/drawing/2014/main" val="3638033851"/>
                  </a:ext>
                </a:extLst>
              </a:tr>
              <a:tr h="183148">
                <a:tc>
                  <a:txBody>
                    <a:bodyPr/>
                    <a:lstStyle/>
                    <a:p>
                      <a:pPr>
                        <a:lnSpc>
                          <a:spcPct val="107000"/>
                        </a:lnSpc>
                        <a:spcAft>
                          <a:spcPts val="800"/>
                        </a:spcAft>
                      </a:pPr>
                      <a:r>
                        <a:rPr lang="en-IN" sz="400">
                          <a:effectLst/>
                        </a:rPr>
                        <a:t>1997-1998</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71571</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10729</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600">
                          <a:effectLst/>
                        </a:rPr>
                        <a:t>71328.67</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11460.33</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70893.6</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10537.8</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68899.7</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9386.8</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extLst>
                  <a:ext uri="{0D108BD9-81ED-4DB2-BD59-A6C34878D82A}">
                    <a16:rowId xmlns:a16="http://schemas.microsoft.com/office/drawing/2014/main" val="4272780035"/>
                  </a:ext>
                </a:extLst>
              </a:tr>
              <a:tr h="183148">
                <a:tc>
                  <a:txBody>
                    <a:bodyPr/>
                    <a:lstStyle/>
                    <a:p>
                      <a:pPr>
                        <a:lnSpc>
                          <a:spcPct val="107000"/>
                        </a:lnSpc>
                        <a:spcAft>
                          <a:spcPts val="800"/>
                        </a:spcAft>
                      </a:pPr>
                      <a:r>
                        <a:rPr lang="en-IN" sz="400">
                          <a:effectLst/>
                        </a:rPr>
                        <a:t>1998-1999</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71092</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13238</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600">
                          <a:effectLst/>
                        </a:rPr>
                        <a:t>73381</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12056.33</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71869</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11136</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70059.9</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9837.5</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extLst>
                  <a:ext uri="{0D108BD9-81ED-4DB2-BD59-A6C34878D82A}">
                    <a16:rowId xmlns:a16="http://schemas.microsoft.com/office/drawing/2014/main" val="3842927668"/>
                  </a:ext>
                </a:extLst>
              </a:tr>
              <a:tr h="183148">
                <a:tc>
                  <a:txBody>
                    <a:bodyPr/>
                    <a:lstStyle/>
                    <a:p>
                      <a:pPr>
                        <a:lnSpc>
                          <a:spcPct val="107000"/>
                        </a:lnSpc>
                        <a:spcAft>
                          <a:spcPts val="800"/>
                        </a:spcAft>
                      </a:pPr>
                      <a:r>
                        <a:rPr lang="en-IN" sz="400">
                          <a:effectLst/>
                        </a:rPr>
                        <a:t>1999-2000</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77480</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12202</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600">
                          <a:effectLst/>
                        </a:rPr>
                        <a:t>73783.33</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12546</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72848.8</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11756.2</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70706</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10259.9</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extLst>
                  <a:ext uri="{0D108BD9-81ED-4DB2-BD59-A6C34878D82A}">
                    <a16:rowId xmlns:a16="http://schemas.microsoft.com/office/drawing/2014/main" val="2553742879"/>
                  </a:ext>
                </a:extLst>
              </a:tr>
              <a:tr h="183148">
                <a:tc>
                  <a:txBody>
                    <a:bodyPr/>
                    <a:lstStyle/>
                    <a:p>
                      <a:pPr>
                        <a:lnSpc>
                          <a:spcPct val="107000"/>
                        </a:lnSpc>
                        <a:spcAft>
                          <a:spcPts val="800"/>
                        </a:spcAft>
                      </a:pPr>
                      <a:r>
                        <a:rPr lang="en-IN" sz="400">
                          <a:effectLst/>
                        </a:rPr>
                        <a:t>2000-2001</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72778</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12198</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600" dirty="0">
                          <a:effectLst/>
                        </a:rPr>
                        <a:t>76926.67</a:t>
                      </a:r>
                      <a:endParaRPr lang="en-IN" sz="600" dirty="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12406</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74688.6</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12237</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72121.4</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10710.7</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extLst>
                  <a:ext uri="{0D108BD9-81ED-4DB2-BD59-A6C34878D82A}">
                    <a16:rowId xmlns:a16="http://schemas.microsoft.com/office/drawing/2014/main" val="303271703"/>
                  </a:ext>
                </a:extLst>
              </a:tr>
              <a:tr h="183148">
                <a:tc>
                  <a:txBody>
                    <a:bodyPr/>
                    <a:lstStyle/>
                    <a:p>
                      <a:pPr>
                        <a:lnSpc>
                          <a:spcPct val="107000"/>
                        </a:lnSpc>
                        <a:spcAft>
                          <a:spcPts val="800"/>
                        </a:spcAft>
                      </a:pPr>
                      <a:r>
                        <a:rPr lang="en-IN" sz="400">
                          <a:effectLst/>
                        </a:rPr>
                        <a:t>2001-2002</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80522</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12818</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600" dirty="0">
                          <a:effectLst/>
                        </a:rPr>
                        <a:t>72128</a:t>
                      </a:r>
                      <a:endParaRPr lang="en-IN" sz="600" dirty="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11251</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72991.2</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11838.6</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71905.5</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10821.9</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extLst>
                  <a:ext uri="{0D108BD9-81ED-4DB2-BD59-A6C34878D82A}">
                    <a16:rowId xmlns:a16="http://schemas.microsoft.com/office/drawing/2014/main" val="2188023712"/>
                  </a:ext>
                </a:extLst>
              </a:tr>
              <a:tr h="183148">
                <a:tc>
                  <a:txBody>
                    <a:bodyPr/>
                    <a:lstStyle/>
                    <a:p>
                      <a:pPr>
                        <a:lnSpc>
                          <a:spcPct val="107000"/>
                        </a:lnSpc>
                        <a:spcAft>
                          <a:spcPts val="800"/>
                        </a:spcAft>
                      </a:pPr>
                      <a:r>
                        <a:rPr lang="en-IN" sz="400">
                          <a:effectLst/>
                        </a:rPr>
                        <a:t>2002-2003</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63084</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8737</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600" dirty="0">
                          <a:effectLst/>
                        </a:rPr>
                        <a:t>74075</a:t>
                      </a:r>
                      <a:endParaRPr lang="en-IN" sz="600" dirty="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10487.33</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74496.6</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11172.4</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72695.1</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10855.1</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extLst>
                  <a:ext uri="{0D108BD9-81ED-4DB2-BD59-A6C34878D82A}">
                    <a16:rowId xmlns:a16="http://schemas.microsoft.com/office/drawing/2014/main" val="2466674160"/>
                  </a:ext>
                </a:extLst>
              </a:tr>
              <a:tr h="183148">
                <a:tc>
                  <a:txBody>
                    <a:bodyPr/>
                    <a:lstStyle/>
                    <a:p>
                      <a:pPr>
                        <a:lnSpc>
                          <a:spcPct val="107000"/>
                        </a:lnSpc>
                        <a:spcAft>
                          <a:spcPts val="800"/>
                        </a:spcAft>
                      </a:pPr>
                      <a:r>
                        <a:rPr lang="en-IN" sz="400">
                          <a:effectLst/>
                        </a:rPr>
                        <a:t>2003-2004</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78619</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9907</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600">
                          <a:effectLst/>
                        </a:rPr>
                        <a:t>71311</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9848.667</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73446.6</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10912.4</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72657.8</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11024.2</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extLst>
                  <a:ext uri="{0D108BD9-81ED-4DB2-BD59-A6C34878D82A}">
                    <a16:rowId xmlns:a16="http://schemas.microsoft.com/office/drawing/2014/main" val="877189226"/>
                  </a:ext>
                </a:extLst>
              </a:tr>
              <a:tr h="183148">
                <a:tc>
                  <a:txBody>
                    <a:bodyPr/>
                    <a:lstStyle/>
                    <a:p>
                      <a:pPr>
                        <a:lnSpc>
                          <a:spcPct val="107000"/>
                        </a:lnSpc>
                        <a:spcAft>
                          <a:spcPts val="800"/>
                        </a:spcAft>
                      </a:pPr>
                      <a:r>
                        <a:rPr lang="en-IN" sz="400">
                          <a:effectLst/>
                        </a:rPr>
                        <a:t>2004-2005</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72230</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10902</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600">
                          <a:effectLst/>
                        </a:rPr>
                        <a:t>76373.67</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11443.67</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74545.4</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11177.2</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73697.1</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11466.7</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extLst>
                  <a:ext uri="{0D108BD9-81ED-4DB2-BD59-A6C34878D82A}">
                    <a16:rowId xmlns:a16="http://schemas.microsoft.com/office/drawing/2014/main" val="2078944669"/>
                  </a:ext>
                </a:extLst>
              </a:tr>
              <a:tr h="183148">
                <a:tc>
                  <a:txBody>
                    <a:bodyPr/>
                    <a:lstStyle/>
                    <a:p>
                      <a:pPr>
                        <a:lnSpc>
                          <a:spcPct val="107000"/>
                        </a:lnSpc>
                        <a:spcAft>
                          <a:spcPts val="800"/>
                        </a:spcAft>
                      </a:pPr>
                      <a:r>
                        <a:rPr lang="en-IN" sz="400">
                          <a:effectLst/>
                        </a:rPr>
                        <a:t>2005-2006</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78272</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13522</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600">
                          <a:effectLst/>
                        </a:rPr>
                        <a:t>76891</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12536.33</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74475.2</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11250.6</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74581.9</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11743.8</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extLst>
                  <a:ext uri="{0D108BD9-81ED-4DB2-BD59-A6C34878D82A}">
                    <a16:rowId xmlns:a16="http://schemas.microsoft.com/office/drawing/2014/main" val="1238980910"/>
                  </a:ext>
                </a:extLst>
              </a:tr>
              <a:tr h="183148">
                <a:tc>
                  <a:txBody>
                    <a:bodyPr/>
                    <a:lstStyle/>
                    <a:p>
                      <a:pPr>
                        <a:lnSpc>
                          <a:spcPct val="107000"/>
                        </a:lnSpc>
                        <a:spcAft>
                          <a:spcPts val="800"/>
                        </a:spcAft>
                      </a:pPr>
                      <a:r>
                        <a:rPr lang="en-IN" sz="400">
                          <a:effectLst/>
                        </a:rPr>
                        <a:t>2006-2007</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80171</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13185</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600">
                          <a:effectLst/>
                        </a:rPr>
                        <a:t>80382</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13565.67</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78399</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12301.2</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75695.1</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12069.9</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extLst>
                  <a:ext uri="{0D108BD9-81ED-4DB2-BD59-A6C34878D82A}">
                    <a16:rowId xmlns:a16="http://schemas.microsoft.com/office/drawing/2014/main" val="4266666888"/>
                  </a:ext>
                </a:extLst>
              </a:tr>
              <a:tr h="183148">
                <a:tc>
                  <a:txBody>
                    <a:bodyPr/>
                    <a:lstStyle/>
                    <a:p>
                      <a:pPr>
                        <a:lnSpc>
                          <a:spcPct val="107000"/>
                        </a:lnSpc>
                        <a:spcAft>
                          <a:spcPts val="800"/>
                        </a:spcAft>
                      </a:pPr>
                      <a:r>
                        <a:rPr lang="en-IN" sz="400">
                          <a:effectLst/>
                        </a:rPr>
                        <a:t>2007-2008</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82703</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13990</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600">
                          <a:effectLst/>
                        </a:rPr>
                        <a:t>82608.33</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13802</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79665.4</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13166</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77081</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12169.2</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extLst>
                  <a:ext uri="{0D108BD9-81ED-4DB2-BD59-A6C34878D82A}">
                    <a16:rowId xmlns:a16="http://schemas.microsoft.com/office/drawing/2014/main" val="110577105"/>
                  </a:ext>
                </a:extLst>
              </a:tr>
              <a:tr h="183148">
                <a:tc>
                  <a:txBody>
                    <a:bodyPr/>
                    <a:lstStyle/>
                    <a:p>
                      <a:pPr>
                        <a:lnSpc>
                          <a:spcPct val="107000"/>
                        </a:lnSpc>
                        <a:spcAft>
                          <a:spcPts val="800"/>
                        </a:spcAft>
                      </a:pPr>
                      <a:r>
                        <a:rPr lang="en-IN" sz="400">
                          <a:effectLst/>
                        </a:rPr>
                        <a:t>2008-2009</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84951</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14231</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600">
                          <a:effectLst/>
                        </a:rPr>
                        <a:t>81204.33</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13785</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80411.2</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13612.4</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76928.9</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12262.4</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extLst>
                  <a:ext uri="{0D108BD9-81ED-4DB2-BD59-A6C34878D82A}">
                    <a16:rowId xmlns:a16="http://schemas.microsoft.com/office/drawing/2014/main" val="2823946936"/>
                  </a:ext>
                </a:extLst>
              </a:tr>
              <a:tr h="183148">
                <a:tc>
                  <a:txBody>
                    <a:bodyPr/>
                    <a:lstStyle/>
                    <a:p>
                      <a:pPr>
                        <a:lnSpc>
                          <a:spcPct val="107000"/>
                        </a:lnSpc>
                        <a:spcAft>
                          <a:spcPts val="800"/>
                        </a:spcAft>
                      </a:pPr>
                      <a:r>
                        <a:rPr lang="en-IN" sz="400">
                          <a:effectLst/>
                        </a:rPr>
                        <a:t>2009-2010</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75959</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13134</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600">
                          <a:effectLst/>
                        </a:rPr>
                        <a:t>80505.67</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14242.67</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80878.2</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13980.6</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77711.8</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12578.9</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extLst>
                  <a:ext uri="{0D108BD9-81ED-4DB2-BD59-A6C34878D82A}">
                    <a16:rowId xmlns:a16="http://schemas.microsoft.com/office/drawing/2014/main" val="3733069878"/>
                  </a:ext>
                </a:extLst>
              </a:tr>
              <a:tr h="183148">
                <a:tc>
                  <a:txBody>
                    <a:bodyPr/>
                    <a:lstStyle/>
                    <a:p>
                      <a:pPr>
                        <a:lnSpc>
                          <a:spcPct val="107000"/>
                        </a:lnSpc>
                        <a:spcAft>
                          <a:spcPts val="800"/>
                        </a:spcAft>
                      </a:pPr>
                      <a:r>
                        <a:rPr lang="en-IN" sz="400">
                          <a:effectLst/>
                        </a:rPr>
                        <a:t>2010-2011</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80607</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15363</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600">
                          <a:effectLst/>
                        </a:rPr>
                        <a:t>83101.33</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13686.67</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83391.6</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13856.2</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78933.4</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12553.4</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extLst>
                  <a:ext uri="{0D108BD9-81ED-4DB2-BD59-A6C34878D82A}">
                    <a16:rowId xmlns:a16="http://schemas.microsoft.com/office/drawing/2014/main" val="3022964436"/>
                  </a:ext>
                </a:extLst>
              </a:tr>
              <a:tr h="183148">
                <a:tc>
                  <a:txBody>
                    <a:bodyPr/>
                    <a:lstStyle/>
                    <a:p>
                      <a:pPr>
                        <a:lnSpc>
                          <a:spcPct val="107000"/>
                        </a:lnSpc>
                        <a:spcAft>
                          <a:spcPts val="800"/>
                        </a:spcAft>
                      </a:pPr>
                      <a:r>
                        <a:rPr lang="en-IN" sz="400">
                          <a:effectLst/>
                        </a:rPr>
                        <a:t>2011-2012</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92738</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12563</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600">
                          <a:effectLst/>
                        </a:rPr>
                        <a:t>88571</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13599.67</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85324.6</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13632.8</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81861.8</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12967</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extLst>
                  <a:ext uri="{0D108BD9-81ED-4DB2-BD59-A6C34878D82A}">
                    <a16:rowId xmlns:a16="http://schemas.microsoft.com/office/drawing/2014/main" val="3900359146"/>
                  </a:ext>
                </a:extLst>
              </a:tr>
              <a:tr h="183148">
                <a:tc>
                  <a:txBody>
                    <a:bodyPr/>
                    <a:lstStyle/>
                    <a:p>
                      <a:pPr>
                        <a:lnSpc>
                          <a:spcPct val="107000"/>
                        </a:lnSpc>
                        <a:spcAft>
                          <a:spcPts val="800"/>
                        </a:spcAft>
                      </a:pPr>
                      <a:r>
                        <a:rPr lang="en-IN" sz="400">
                          <a:effectLst/>
                        </a:rPr>
                        <a:t>2012-2013</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92368</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12873</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600">
                          <a:effectLst/>
                        </a:rPr>
                        <a:t>92201</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13528.33</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86633.8</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13816.4</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83149.6</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13491.2</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extLst>
                  <a:ext uri="{0D108BD9-81ED-4DB2-BD59-A6C34878D82A}">
                    <a16:rowId xmlns:a16="http://schemas.microsoft.com/office/drawing/2014/main" val="2967498211"/>
                  </a:ext>
                </a:extLst>
              </a:tr>
              <a:tr h="183148">
                <a:tc>
                  <a:txBody>
                    <a:bodyPr/>
                    <a:lstStyle/>
                    <a:p>
                      <a:pPr>
                        <a:lnSpc>
                          <a:spcPct val="107000"/>
                        </a:lnSpc>
                        <a:spcAft>
                          <a:spcPts val="800"/>
                        </a:spcAft>
                      </a:pPr>
                      <a:r>
                        <a:rPr lang="en-IN" sz="400">
                          <a:effectLst/>
                        </a:rPr>
                        <a:t>2013-2014</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91497</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15149</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600">
                          <a:effectLst/>
                        </a:rPr>
                        <a:t>91752</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14037.67</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89720.2</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14007.8</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85065.7</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13810.1</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extLst>
                  <a:ext uri="{0D108BD9-81ED-4DB2-BD59-A6C34878D82A}">
                    <a16:rowId xmlns:a16="http://schemas.microsoft.com/office/drawing/2014/main" val="2184729329"/>
                  </a:ext>
                </a:extLst>
              </a:tr>
              <a:tr h="183148">
                <a:tc>
                  <a:txBody>
                    <a:bodyPr/>
                    <a:lstStyle/>
                    <a:p>
                      <a:pPr>
                        <a:lnSpc>
                          <a:spcPct val="107000"/>
                        </a:lnSpc>
                        <a:spcAft>
                          <a:spcPts val="800"/>
                        </a:spcAft>
                      </a:pPr>
                      <a:r>
                        <a:rPr lang="en-IN" sz="400">
                          <a:effectLst/>
                        </a:rPr>
                        <a:t>2014-2015</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91391</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14091</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600">
                          <a:effectLst/>
                        </a:rPr>
                        <a:t>91433.67</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14078.33</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91881.4</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13534.2</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86379.8</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13757.4</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extLst>
                  <a:ext uri="{0D108BD9-81ED-4DB2-BD59-A6C34878D82A}">
                    <a16:rowId xmlns:a16="http://schemas.microsoft.com/office/drawing/2014/main" val="2850747077"/>
                  </a:ext>
                </a:extLst>
              </a:tr>
              <a:tr h="183148">
                <a:tc>
                  <a:txBody>
                    <a:bodyPr/>
                    <a:lstStyle/>
                    <a:p>
                      <a:pPr>
                        <a:lnSpc>
                          <a:spcPct val="107000"/>
                        </a:lnSpc>
                        <a:spcAft>
                          <a:spcPts val="800"/>
                        </a:spcAft>
                      </a:pPr>
                      <a:r>
                        <a:rPr lang="en-IN" sz="400">
                          <a:effectLst/>
                        </a:rPr>
                        <a:t>2015-2016</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91413</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12995</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600">
                          <a:effectLst/>
                        </a:rPr>
                        <a:t>93035.67</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13494</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92594.4</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13700.8</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87993</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13778.5</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extLst>
                  <a:ext uri="{0D108BD9-81ED-4DB2-BD59-A6C34878D82A}">
                    <a16:rowId xmlns:a16="http://schemas.microsoft.com/office/drawing/2014/main" val="1723614254"/>
                  </a:ext>
                </a:extLst>
              </a:tr>
              <a:tr h="183148">
                <a:tc>
                  <a:txBody>
                    <a:bodyPr/>
                    <a:lstStyle/>
                    <a:p>
                      <a:pPr>
                        <a:lnSpc>
                          <a:spcPct val="107000"/>
                        </a:lnSpc>
                        <a:spcAft>
                          <a:spcPts val="800"/>
                        </a:spcAft>
                      </a:pPr>
                      <a:r>
                        <a:rPr lang="en-IN" sz="400">
                          <a:effectLst/>
                        </a:rPr>
                        <a:t>2016-2017</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96303</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13396</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600">
                          <a:effectLst/>
                        </a:rPr>
                        <a:t>94950.33</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14004.33</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93547.8</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14250.6</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89436.2</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13941.7</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extLst>
                  <a:ext uri="{0D108BD9-81ED-4DB2-BD59-A6C34878D82A}">
                    <a16:rowId xmlns:a16="http://schemas.microsoft.com/office/drawing/2014/main" val="1972932485"/>
                  </a:ext>
                </a:extLst>
              </a:tr>
              <a:tr h="183148">
                <a:tc>
                  <a:txBody>
                    <a:bodyPr/>
                    <a:lstStyle/>
                    <a:p>
                      <a:pPr>
                        <a:lnSpc>
                          <a:spcPct val="107000"/>
                        </a:lnSpc>
                        <a:spcAft>
                          <a:spcPts val="800"/>
                        </a:spcAft>
                      </a:pPr>
                      <a:r>
                        <a:rPr lang="en-IN" sz="400">
                          <a:effectLst/>
                        </a:rPr>
                        <a:t>2017-2018</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97135</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15622</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600">
                          <a:effectLst/>
                        </a:rPr>
                        <a:t>98492.67</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14485.33</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95656.4</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14108.4</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91145.1</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13962.4</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extLst>
                  <a:ext uri="{0D108BD9-81ED-4DB2-BD59-A6C34878D82A}">
                    <a16:rowId xmlns:a16="http://schemas.microsoft.com/office/drawing/2014/main" val="2369610811"/>
                  </a:ext>
                </a:extLst>
              </a:tr>
              <a:tr h="183148">
                <a:tc>
                  <a:txBody>
                    <a:bodyPr/>
                    <a:lstStyle/>
                    <a:p>
                      <a:pPr>
                        <a:lnSpc>
                          <a:spcPct val="107000"/>
                        </a:lnSpc>
                        <a:spcAft>
                          <a:spcPts val="800"/>
                        </a:spcAft>
                      </a:pPr>
                      <a:r>
                        <a:rPr lang="en-IN" sz="400">
                          <a:effectLst/>
                        </a:rPr>
                        <a:t>2018-2019</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102040</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14438</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600">
                          <a:effectLst/>
                        </a:rPr>
                        <a:t>100484</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15551.33</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97833.6</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14609</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93776.9</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14308.4</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extLst>
                  <a:ext uri="{0D108BD9-81ED-4DB2-BD59-A6C34878D82A}">
                    <a16:rowId xmlns:a16="http://schemas.microsoft.com/office/drawing/2014/main" val="2353665849"/>
                  </a:ext>
                </a:extLst>
              </a:tr>
              <a:tr h="183148">
                <a:tc>
                  <a:txBody>
                    <a:bodyPr/>
                    <a:lstStyle/>
                    <a:p>
                      <a:pPr>
                        <a:lnSpc>
                          <a:spcPct val="107000"/>
                        </a:lnSpc>
                        <a:spcAft>
                          <a:spcPts val="800"/>
                        </a:spcAft>
                      </a:pPr>
                      <a:r>
                        <a:rPr lang="en-IN" sz="400">
                          <a:effectLst/>
                        </a:rPr>
                        <a:t>2019-2020</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102277</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16594</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600">
                          <a:effectLst/>
                        </a:rPr>
                        <a:t>103175</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16730.67</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100592.6</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15842</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96237</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tc>
                  <a:txBody>
                    <a:bodyPr/>
                    <a:lstStyle/>
                    <a:p>
                      <a:pPr algn="r">
                        <a:lnSpc>
                          <a:spcPct val="107000"/>
                        </a:lnSpc>
                        <a:spcAft>
                          <a:spcPts val="800"/>
                        </a:spcAft>
                      </a:pPr>
                      <a:r>
                        <a:rPr lang="en-IN" sz="600">
                          <a:effectLst/>
                        </a:rPr>
                        <a:t>14688.1</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b"/>
                </a:tc>
                <a:extLst>
                  <a:ext uri="{0D108BD9-81ED-4DB2-BD59-A6C34878D82A}">
                    <a16:rowId xmlns:a16="http://schemas.microsoft.com/office/drawing/2014/main" val="398743836"/>
                  </a:ext>
                </a:extLst>
              </a:tr>
              <a:tr h="183148">
                <a:tc>
                  <a:txBody>
                    <a:bodyPr/>
                    <a:lstStyle/>
                    <a:p>
                      <a:pPr>
                        <a:lnSpc>
                          <a:spcPct val="107000"/>
                        </a:lnSpc>
                        <a:spcAft>
                          <a:spcPts val="800"/>
                        </a:spcAft>
                      </a:pPr>
                      <a:r>
                        <a:rPr lang="en-IN" sz="400">
                          <a:effectLst/>
                        </a:rPr>
                        <a:t>2020-2021</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105208</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gn="r">
                        <a:lnSpc>
                          <a:spcPct val="107000"/>
                        </a:lnSpc>
                        <a:spcAft>
                          <a:spcPts val="800"/>
                        </a:spcAft>
                      </a:pPr>
                      <a:r>
                        <a:rPr lang="en-IN" sz="400">
                          <a:effectLst/>
                        </a:rPr>
                        <a:t>19160</a:t>
                      </a:r>
                      <a:endParaRPr lang="en-IN" sz="600">
                        <a:effectLst/>
                        <a:latin typeface="Calibri" panose="020F0502020204030204" pitchFamily="34" charset="0"/>
                        <a:ea typeface="Calibri" panose="020F0502020204030204" pitchFamily="34" charset="0"/>
                        <a:cs typeface="Times New Roman" panose="02020603050405020304" pitchFamily="18" charset="0"/>
                      </a:endParaRPr>
                    </a:p>
                  </a:txBody>
                  <a:tcPr marL="40491" marR="40491" marT="0" marB="0" anchor="ctr"/>
                </a:tc>
                <a:tc>
                  <a:txBody>
                    <a:bodyPr/>
                    <a:lstStyle/>
                    <a:p>
                      <a:pPr>
                        <a:lnSpc>
                          <a:spcPct val="107000"/>
                        </a:lnSpc>
                      </a:pPr>
                      <a:endParaRPr lang="en-IN" sz="600" dirty="0">
                        <a:effectLst/>
                        <a:latin typeface="Calibri" panose="020F0502020204030204" pitchFamily="34" charset="0"/>
                        <a:cs typeface="Times New Roman" panose="02020603050405020304" pitchFamily="18" charset="0"/>
                      </a:endParaRPr>
                    </a:p>
                  </a:txBody>
                  <a:tcPr marL="40491" marR="40491" marT="0" marB="0" anchor="b"/>
                </a:tc>
                <a:tc>
                  <a:txBody>
                    <a:bodyPr/>
                    <a:lstStyle/>
                    <a:p>
                      <a:pPr>
                        <a:lnSpc>
                          <a:spcPct val="107000"/>
                        </a:lnSpc>
                      </a:pPr>
                      <a:endParaRPr lang="en-IN" sz="600" dirty="0">
                        <a:effectLst/>
                        <a:latin typeface="Calibri" panose="020F0502020204030204" pitchFamily="34" charset="0"/>
                        <a:cs typeface="Times New Roman" panose="02020603050405020304" pitchFamily="18" charset="0"/>
                      </a:endParaRPr>
                    </a:p>
                  </a:txBody>
                  <a:tcPr marL="40491" marR="40491" marT="0" marB="0" anchor="b"/>
                </a:tc>
                <a:tc>
                  <a:txBody>
                    <a:bodyPr/>
                    <a:lstStyle/>
                    <a:p>
                      <a:pPr>
                        <a:lnSpc>
                          <a:spcPct val="107000"/>
                        </a:lnSpc>
                      </a:pPr>
                      <a:endParaRPr lang="en-IN" sz="600">
                        <a:effectLst/>
                        <a:latin typeface="Calibri" panose="020F0502020204030204" pitchFamily="34" charset="0"/>
                        <a:cs typeface="Times New Roman" panose="02020603050405020304" pitchFamily="18" charset="0"/>
                      </a:endParaRPr>
                    </a:p>
                  </a:txBody>
                  <a:tcPr marL="40491" marR="40491" marT="0" marB="0" anchor="b"/>
                </a:tc>
                <a:tc>
                  <a:txBody>
                    <a:bodyPr/>
                    <a:lstStyle/>
                    <a:p>
                      <a:pPr>
                        <a:lnSpc>
                          <a:spcPct val="107000"/>
                        </a:lnSpc>
                      </a:pPr>
                      <a:endParaRPr lang="en-IN" sz="600">
                        <a:effectLst/>
                        <a:latin typeface="Calibri" panose="020F0502020204030204" pitchFamily="34" charset="0"/>
                        <a:cs typeface="Times New Roman" panose="02020603050405020304" pitchFamily="18" charset="0"/>
                      </a:endParaRPr>
                    </a:p>
                  </a:txBody>
                  <a:tcPr marL="40491" marR="40491" marT="0" marB="0" anchor="b"/>
                </a:tc>
                <a:tc>
                  <a:txBody>
                    <a:bodyPr/>
                    <a:lstStyle/>
                    <a:p>
                      <a:pPr>
                        <a:lnSpc>
                          <a:spcPct val="107000"/>
                        </a:lnSpc>
                      </a:pPr>
                      <a:endParaRPr lang="en-IN" sz="600" dirty="0">
                        <a:effectLst/>
                        <a:latin typeface="Calibri" panose="020F0502020204030204" pitchFamily="34" charset="0"/>
                        <a:cs typeface="Times New Roman" panose="02020603050405020304" pitchFamily="18" charset="0"/>
                      </a:endParaRPr>
                    </a:p>
                  </a:txBody>
                  <a:tcPr marL="40491" marR="40491" marT="0" marB="0" anchor="b"/>
                </a:tc>
                <a:tc>
                  <a:txBody>
                    <a:bodyPr/>
                    <a:lstStyle/>
                    <a:p>
                      <a:pPr>
                        <a:lnSpc>
                          <a:spcPct val="107000"/>
                        </a:lnSpc>
                      </a:pPr>
                      <a:endParaRPr lang="en-IN" sz="600" dirty="0">
                        <a:effectLst/>
                        <a:latin typeface="Calibri" panose="020F0502020204030204" pitchFamily="34" charset="0"/>
                        <a:cs typeface="Times New Roman" panose="02020603050405020304" pitchFamily="18" charset="0"/>
                      </a:endParaRPr>
                    </a:p>
                  </a:txBody>
                  <a:tcPr marL="40491" marR="40491" marT="0" marB="0" anchor="b"/>
                </a:tc>
                <a:extLst>
                  <a:ext uri="{0D108BD9-81ED-4DB2-BD59-A6C34878D82A}">
                    <a16:rowId xmlns:a16="http://schemas.microsoft.com/office/drawing/2014/main" val="3819640654"/>
                  </a:ext>
                </a:extLst>
              </a:tr>
            </a:tbl>
          </a:graphicData>
        </a:graphic>
      </p:graphicFrame>
    </p:spTree>
    <p:extLst>
      <p:ext uri="{BB962C8B-B14F-4D97-AF65-F5344CB8AC3E}">
        <p14:creationId xmlns:p14="http://schemas.microsoft.com/office/powerpoint/2010/main" val="23001377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22BA3F-FF96-DC39-E4F0-37E60C22BC62}"/>
              </a:ext>
            </a:extLst>
          </p:cNvPr>
          <p:cNvSpPr>
            <a:spLocks noGrp="1"/>
          </p:cNvSpPr>
          <p:nvPr>
            <p:ph type="sldNum" sz="quarter" idx="11"/>
          </p:nvPr>
        </p:nvSpPr>
        <p:spPr/>
        <p:txBody>
          <a:bodyPr/>
          <a:lstStyle/>
          <a:p>
            <a:fld id="{8699F50C-BE38-4BD0-BA84-9B090E1F2B9B}" type="slidenum">
              <a:rPr lang="en-US" noProof="0" smtClean="0"/>
              <a:t>19</a:t>
            </a:fld>
            <a:endParaRPr lang="en-US" noProof="0" dirty="0"/>
          </a:p>
        </p:txBody>
      </p:sp>
      <p:pic>
        <p:nvPicPr>
          <p:cNvPr id="5" name="Picture 4">
            <a:extLst>
              <a:ext uri="{FF2B5EF4-FFF2-40B4-BE49-F238E27FC236}">
                <a16:creationId xmlns:a16="http://schemas.microsoft.com/office/drawing/2014/main" id="{9B2E447A-58BE-900E-D2F4-2DA9C5D7E0E0}"/>
              </a:ext>
            </a:extLst>
          </p:cNvPr>
          <p:cNvPicPr>
            <a:picLocks noChangeAspect="1"/>
          </p:cNvPicPr>
          <p:nvPr/>
        </p:nvPicPr>
        <p:blipFill>
          <a:blip r:embed="rId2"/>
          <a:stretch>
            <a:fillRect/>
          </a:stretch>
        </p:blipFill>
        <p:spPr>
          <a:xfrm>
            <a:off x="11226531" y="159716"/>
            <a:ext cx="581106" cy="552527"/>
          </a:xfrm>
          <a:prstGeom prst="rect">
            <a:avLst/>
          </a:prstGeom>
        </p:spPr>
      </p:pic>
      <p:sp>
        <p:nvSpPr>
          <p:cNvPr id="9" name="TextBox 8">
            <a:extLst>
              <a:ext uri="{FF2B5EF4-FFF2-40B4-BE49-F238E27FC236}">
                <a16:creationId xmlns:a16="http://schemas.microsoft.com/office/drawing/2014/main" id="{C9435527-47AB-A353-0316-A1F15FAD9005}"/>
              </a:ext>
            </a:extLst>
          </p:cNvPr>
          <p:cNvSpPr txBox="1"/>
          <p:nvPr/>
        </p:nvSpPr>
        <p:spPr>
          <a:xfrm>
            <a:off x="923732" y="292394"/>
            <a:ext cx="8046232" cy="461665"/>
          </a:xfrm>
          <a:prstGeom prst="rect">
            <a:avLst/>
          </a:prstGeom>
          <a:noFill/>
        </p:spPr>
        <p:txBody>
          <a:bodyPr wrap="square">
            <a:spAutoFit/>
          </a:bodyPr>
          <a:lstStyle/>
          <a:p>
            <a:r>
              <a:rPr lang="en-US" sz="2400" dirty="0">
                <a:solidFill>
                  <a:srgbClr val="D636C3"/>
                </a:solidFill>
              </a:rPr>
              <a:t>Here are the graphs of 3 types moving average -</a:t>
            </a:r>
            <a:endParaRPr lang="en-IN" sz="2400" dirty="0">
              <a:solidFill>
                <a:srgbClr val="D636C3"/>
              </a:solidFill>
            </a:endParaRPr>
          </a:p>
        </p:txBody>
      </p:sp>
      <p:graphicFrame>
        <p:nvGraphicFramePr>
          <p:cNvPr id="18" name="Chart 17">
            <a:extLst>
              <a:ext uri="{FF2B5EF4-FFF2-40B4-BE49-F238E27FC236}">
                <a16:creationId xmlns:a16="http://schemas.microsoft.com/office/drawing/2014/main" id="{32B5BF44-7354-88D7-432F-F14C731AAA42}"/>
              </a:ext>
            </a:extLst>
          </p:cNvPr>
          <p:cNvGraphicFramePr/>
          <p:nvPr>
            <p:extLst>
              <p:ext uri="{D42A27DB-BD31-4B8C-83A1-F6EECF244321}">
                <p14:modId xmlns:p14="http://schemas.microsoft.com/office/powerpoint/2010/main" val="4221602774"/>
              </p:ext>
            </p:extLst>
          </p:nvPr>
        </p:nvGraphicFramePr>
        <p:xfrm>
          <a:off x="1023167" y="938222"/>
          <a:ext cx="4918180" cy="26937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9" name="Chart 18">
            <a:extLst>
              <a:ext uri="{FF2B5EF4-FFF2-40B4-BE49-F238E27FC236}">
                <a16:creationId xmlns:a16="http://schemas.microsoft.com/office/drawing/2014/main" id="{B959F5C6-9031-45EC-41FC-1B5BF6D47D0B}"/>
              </a:ext>
            </a:extLst>
          </p:cNvPr>
          <p:cNvGraphicFramePr/>
          <p:nvPr>
            <p:extLst>
              <p:ext uri="{D42A27DB-BD31-4B8C-83A1-F6EECF244321}">
                <p14:modId xmlns:p14="http://schemas.microsoft.com/office/powerpoint/2010/main" val="3589074172"/>
              </p:ext>
            </p:extLst>
          </p:nvPr>
        </p:nvGraphicFramePr>
        <p:xfrm>
          <a:off x="6601895" y="938222"/>
          <a:ext cx="4579288" cy="269372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0" name="Chart 19">
            <a:extLst>
              <a:ext uri="{FF2B5EF4-FFF2-40B4-BE49-F238E27FC236}">
                <a16:creationId xmlns:a16="http://schemas.microsoft.com/office/drawing/2014/main" id="{96B81C50-C64E-098D-B054-046579234329}"/>
              </a:ext>
            </a:extLst>
          </p:cNvPr>
          <p:cNvGraphicFramePr/>
          <p:nvPr>
            <p:extLst>
              <p:ext uri="{D42A27DB-BD31-4B8C-83A1-F6EECF244321}">
                <p14:modId xmlns:p14="http://schemas.microsoft.com/office/powerpoint/2010/main" val="702000641"/>
              </p:ext>
            </p:extLst>
          </p:nvPr>
        </p:nvGraphicFramePr>
        <p:xfrm>
          <a:off x="1023167" y="3762265"/>
          <a:ext cx="4918180" cy="235607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1" name="Chart 20">
            <a:extLst>
              <a:ext uri="{FF2B5EF4-FFF2-40B4-BE49-F238E27FC236}">
                <a16:creationId xmlns:a16="http://schemas.microsoft.com/office/drawing/2014/main" id="{74821437-380D-8828-D5D2-3CB35C79BE99}"/>
              </a:ext>
            </a:extLst>
          </p:cNvPr>
          <p:cNvGraphicFramePr/>
          <p:nvPr>
            <p:extLst>
              <p:ext uri="{D42A27DB-BD31-4B8C-83A1-F6EECF244321}">
                <p14:modId xmlns:p14="http://schemas.microsoft.com/office/powerpoint/2010/main" val="1083748340"/>
              </p:ext>
            </p:extLst>
          </p:nvPr>
        </p:nvGraphicFramePr>
        <p:xfrm>
          <a:off x="6589546" y="3790367"/>
          <a:ext cx="4579287" cy="235607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98344818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1000"/>
                                        <p:tgtEl>
                                          <p:spTgt spid="20"/>
                                        </p:tgtEl>
                                      </p:cBhvr>
                                    </p:animEffect>
                                    <p:anim calcmode="lin" valueType="num">
                                      <p:cBhvr>
                                        <p:cTn id="22" dur="1000" fill="hold"/>
                                        <p:tgtEl>
                                          <p:spTgt spid="20"/>
                                        </p:tgtEl>
                                        <p:attrNameLst>
                                          <p:attrName>ppt_x</p:attrName>
                                        </p:attrNameLst>
                                      </p:cBhvr>
                                      <p:tavLst>
                                        <p:tav tm="0">
                                          <p:val>
                                            <p:strVal val="#ppt_x"/>
                                          </p:val>
                                        </p:tav>
                                        <p:tav tm="100000">
                                          <p:val>
                                            <p:strVal val="#ppt_x"/>
                                          </p:val>
                                        </p:tav>
                                      </p:tavLst>
                                    </p:anim>
                                    <p:anim calcmode="lin" valueType="num">
                                      <p:cBhvr>
                                        <p:cTn id="2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1000"/>
                                        <p:tgtEl>
                                          <p:spTgt spid="21"/>
                                        </p:tgtEl>
                                      </p:cBhvr>
                                    </p:animEffect>
                                    <p:anim calcmode="lin" valueType="num">
                                      <p:cBhvr>
                                        <p:cTn id="29" dur="1000" fill="hold"/>
                                        <p:tgtEl>
                                          <p:spTgt spid="21"/>
                                        </p:tgtEl>
                                        <p:attrNameLst>
                                          <p:attrName>ppt_x</p:attrName>
                                        </p:attrNameLst>
                                      </p:cBhvr>
                                      <p:tavLst>
                                        <p:tav tm="0">
                                          <p:val>
                                            <p:strVal val="#ppt_x"/>
                                          </p:val>
                                        </p:tav>
                                        <p:tav tm="100000">
                                          <p:val>
                                            <p:strVal val="#ppt_x"/>
                                          </p:val>
                                        </p:tav>
                                      </p:tavLst>
                                    </p:anim>
                                    <p:anim calcmode="lin" valueType="num">
                                      <p:cBhvr>
                                        <p:cTn id="3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AsOne/>
      </p:bldGraphic>
      <p:bldGraphic spid="19" grpId="0">
        <p:bldAsOne/>
      </p:bldGraphic>
      <p:bldGraphic spid="20" grpId="0">
        <p:bldAsOne/>
      </p:bldGraphic>
      <p:bldGraphic spid="21"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18EB722B-7EBB-B5AA-3882-6B0F4F8DF718}"/>
              </a:ext>
            </a:extLst>
          </p:cNvPr>
          <p:cNvGrpSpPr/>
          <p:nvPr/>
        </p:nvGrpSpPr>
        <p:grpSpPr>
          <a:xfrm>
            <a:off x="1218295" y="2126975"/>
            <a:ext cx="3108698" cy="4553257"/>
            <a:chOff x="182578" y="980914"/>
            <a:chExt cx="3108698" cy="4789938"/>
          </a:xfrm>
        </p:grpSpPr>
        <p:grpSp>
          <p:nvGrpSpPr>
            <p:cNvPr id="2" name="Group 1">
              <a:extLst>
                <a:ext uri="{FF2B5EF4-FFF2-40B4-BE49-F238E27FC236}">
                  <a16:creationId xmlns:a16="http://schemas.microsoft.com/office/drawing/2014/main" id="{F6D322A0-D3E2-2559-5629-F00289C27775}"/>
                </a:ext>
              </a:extLst>
            </p:cNvPr>
            <p:cNvGrpSpPr/>
            <p:nvPr/>
          </p:nvGrpSpPr>
          <p:grpSpPr>
            <a:xfrm>
              <a:off x="182578" y="980914"/>
              <a:ext cx="3108698" cy="3433482"/>
              <a:chOff x="129529" y="1927412"/>
              <a:chExt cx="3299470" cy="3433482"/>
            </a:xfrm>
          </p:grpSpPr>
          <p:grpSp>
            <p:nvGrpSpPr>
              <p:cNvPr id="93" name="Group 92">
                <a:extLst>
                  <a:ext uri="{FF2B5EF4-FFF2-40B4-BE49-F238E27FC236}">
                    <a16:creationId xmlns:a16="http://schemas.microsoft.com/office/drawing/2014/main" id="{C01AF93F-AC25-F1EA-6EED-63C1C5A22208}"/>
                  </a:ext>
                </a:extLst>
              </p:cNvPr>
              <p:cNvGrpSpPr/>
              <p:nvPr/>
            </p:nvGrpSpPr>
            <p:grpSpPr>
              <a:xfrm>
                <a:off x="173829" y="1927412"/>
                <a:ext cx="3255170" cy="3433482"/>
                <a:chOff x="173829" y="1927412"/>
                <a:chExt cx="3255170" cy="3433482"/>
              </a:xfrm>
            </p:grpSpPr>
            <p:grpSp>
              <p:nvGrpSpPr>
                <p:cNvPr id="8" name="Group 7">
                  <a:extLst>
                    <a:ext uri="{FF2B5EF4-FFF2-40B4-BE49-F238E27FC236}">
                      <a16:creationId xmlns:a16="http://schemas.microsoft.com/office/drawing/2014/main" id="{B17DD453-ED5C-418A-88F4-8296DCA16C2C}"/>
                    </a:ext>
                  </a:extLst>
                </p:cNvPr>
                <p:cNvGrpSpPr/>
                <p:nvPr/>
              </p:nvGrpSpPr>
              <p:grpSpPr>
                <a:xfrm>
                  <a:off x="1000274" y="4554545"/>
                  <a:ext cx="1832674" cy="806349"/>
                  <a:chOff x="3025775" y="5437594"/>
                  <a:chExt cx="3235091" cy="1327150"/>
                </a:xfrm>
              </p:grpSpPr>
              <p:sp>
                <p:nvSpPr>
                  <p:cNvPr id="78" name="Freeform 18">
                    <a:extLst>
                      <a:ext uri="{FF2B5EF4-FFF2-40B4-BE49-F238E27FC236}">
                        <a16:creationId xmlns:a16="http://schemas.microsoft.com/office/drawing/2014/main" id="{83EC1BAC-9978-4F4D-8D16-585A25663240}"/>
                      </a:ext>
                    </a:extLst>
                  </p:cNvPr>
                  <p:cNvSpPr>
                    <a:spLocks/>
                  </p:cNvSpPr>
                  <p:nvPr/>
                </p:nvSpPr>
                <p:spPr bwMode="auto">
                  <a:xfrm>
                    <a:off x="3433767" y="5805893"/>
                    <a:ext cx="2827099" cy="958851"/>
                  </a:xfrm>
                  <a:custGeom>
                    <a:avLst/>
                    <a:gdLst>
                      <a:gd name="T0" fmla="*/ 0 w 13597"/>
                      <a:gd name="T1" fmla="*/ 0 h 1812"/>
                      <a:gd name="T2" fmla="*/ 1495 w 13597"/>
                      <a:gd name="T3" fmla="*/ 0 h 1812"/>
                      <a:gd name="T4" fmla="*/ 11204 w 13597"/>
                      <a:gd name="T5" fmla="*/ 0 h 1812"/>
                      <a:gd name="T6" fmla="*/ 11698 w 13597"/>
                      <a:gd name="T7" fmla="*/ 0 h 1812"/>
                      <a:gd name="T8" fmla="*/ 13111 w 13597"/>
                      <a:gd name="T9" fmla="*/ 0 h 1812"/>
                      <a:gd name="T10" fmla="*/ 13597 w 13597"/>
                      <a:gd name="T11" fmla="*/ 888 h 1812"/>
                      <a:gd name="T12" fmla="*/ 13140 w 13597"/>
                      <a:gd name="T13" fmla="*/ 1802 h 1812"/>
                      <a:gd name="T14" fmla="*/ 11698 w 13597"/>
                      <a:gd name="T15" fmla="*/ 1805 h 1812"/>
                      <a:gd name="T16" fmla="*/ 11698 w 13597"/>
                      <a:gd name="T17" fmla="*/ 1806 h 1812"/>
                      <a:gd name="T18" fmla="*/ 1495 w 13597"/>
                      <a:gd name="T19" fmla="*/ 1810 h 1812"/>
                      <a:gd name="T20" fmla="*/ 0 w 13597"/>
                      <a:gd name="T21" fmla="*/ 1812 h 1812"/>
                      <a:gd name="T22" fmla="*/ 0 w 13597"/>
                      <a:gd name="T23" fmla="*/ 0 h 1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97" h="1812">
                        <a:moveTo>
                          <a:pt x="0" y="0"/>
                        </a:moveTo>
                        <a:lnTo>
                          <a:pt x="1495" y="0"/>
                        </a:lnTo>
                        <a:lnTo>
                          <a:pt x="11204" y="0"/>
                        </a:lnTo>
                        <a:lnTo>
                          <a:pt x="11698" y="0"/>
                        </a:lnTo>
                        <a:lnTo>
                          <a:pt x="13111" y="0"/>
                        </a:lnTo>
                        <a:lnTo>
                          <a:pt x="13597" y="888"/>
                        </a:lnTo>
                        <a:lnTo>
                          <a:pt x="13140" y="1802"/>
                        </a:lnTo>
                        <a:lnTo>
                          <a:pt x="11698" y="1805"/>
                        </a:lnTo>
                        <a:lnTo>
                          <a:pt x="11698" y="1806"/>
                        </a:lnTo>
                        <a:lnTo>
                          <a:pt x="1495" y="1810"/>
                        </a:lnTo>
                        <a:lnTo>
                          <a:pt x="0" y="1812"/>
                        </a:lnTo>
                        <a:lnTo>
                          <a:pt x="0" y="0"/>
                        </a:lnTo>
                        <a:close/>
                      </a:path>
                    </a:pathLst>
                  </a:custGeom>
                  <a:gradFill>
                    <a:gsLst>
                      <a:gs pos="17700">
                        <a:srgbClr val="EEEEEE"/>
                      </a:gs>
                      <a:gs pos="0">
                        <a:sysClr val="window" lastClr="FFFFFF">
                          <a:lumMod val="95000"/>
                          <a:alpha val="0"/>
                        </a:sysClr>
                      </a:gs>
                      <a:gs pos="100000">
                        <a:sysClr val="windowText" lastClr="000000">
                          <a:lumMod val="50000"/>
                          <a:lumOff val="50000"/>
                          <a:alpha val="28000"/>
                        </a:sysClr>
                      </a:gs>
                    </a:gsLst>
                    <a:lin ang="5400000" scaled="1"/>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79" name="Freeform 19">
                    <a:extLst>
                      <a:ext uri="{FF2B5EF4-FFF2-40B4-BE49-F238E27FC236}">
                        <a16:creationId xmlns:a16="http://schemas.microsoft.com/office/drawing/2014/main" id="{01E51309-1F9D-4621-848A-E212EA1018D6}"/>
                      </a:ext>
                    </a:extLst>
                  </p:cNvPr>
                  <p:cNvSpPr>
                    <a:spLocks/>
                  </p:cNvSpPr>
                  <p:nvPr/>
                </p:nvSpPr>
                <p:spPr bwMode="auto">
                  <a:xfrm>
                    <a:off x="3025775" y="5437594"/>
                    <a:ext cx="407988" cy="1327150"/>
                  </a:xfrm>
                  <a:custGeom>
                    <a:avLst/>
                    <a:gdLst>
                      <a:gd name="T0" fmla="*/ 769 w 769"/>
                      <a:gd name="T1" fmla="*/ 2508 h 2508"/>
                      <a:gd name="T2" fmla="*/ 769 w 769"/>
                      <a:gd name="T3" fmla="*/ 696 h 2508"/>
                      <a:gd name="T4" fmla="*/ 1 w 769"/>
                      <a:gd name="T5" fmla="*/ 0 h 2508"/>
                      <a:gd name="T6" fmla="*/ 1 w 769"/>
                      <a:gd name="T7" fmla="*/ 1496 h 2508"/>
                      <a:gd name="T8" fmla="*/ 0 w 769"/>
                      <a:gd name="T9" fmla="*/ 1496 h 2508"/>
                      <a:gd name="T10" fmla="*/ 769 w 769"/>
                      <a:gd name="T11" fmla="*/ 2508 h 2508"/>
                    </a:gdLst>
                    <a:ahLst/>
                    <a:cxnLst>
                      <a:cxn ang="0">
                        <a:pos x="T0" y="T1"/>
                      </a:cxn>
                      <a:cxn ang="0">
                        <a:pos x="T2" y="T3"/>
                      </a:cxn>
                      <a:cxn ang="0">
                        <a:pos x="T4" y="T5"/>
                      </a:cxn>
                      <a:cxn ang="0">
                        <a:pos x="T6" y="T7"/>
                      </a:cxn>
                      <a:cxn ang="0">
                        <a:pos x="T8" y="T9"/>
                      </a:cxn>
                      <a:cxn ang="0">
                        <a:pos x="T10" y="T11"/>
                      </a:cxn>
                    </a:cxnLst>
                    <a:rect l="0" t="0" r="r" b="b"/>
                    <a:pathLst>
                      <a:path w="769" h="2508">
                        <a:moveTo>
                          <a:pt x="769" y="2508"/>
                        </a:moveTo>
                        <a:lnTo>
                          <a:pt x="769" y="696"/>
                        </a:lnTo>
                        <a:lnTo>
                          <a:pt x="1" y="0"/>
                        </a:lnTo>
                        <a:lnTo>
                          <a:pt x="1" y="1496"/>
                        </a:lnTo>
                        <a:lnTo>
                          <a:pt x="0" y="1496"/>
                        </a:lnTo>
                        <a:lnTo>
                          <a:pt x="769" y="2508"/>
                        </a:lnTo>
                        <a:close/>
                      </a:path>
                    </a:pathLst>
                  </a:custGeom>
                  <a:gradFill>
                    <a:gsLst>
                      <a:gs pos="17700">
                        <a:srgbClr val="EEEEEE"/>
                      </a:gs>
                      <a:gs pos="0">
                        <a:sysClr val="window" lastClr="FFFFFF">
                          <a:lumMod val="95000"/>
                          <a:alpha val="0"/>
                        </a:sysClr>
                      </a:gs>
                      <a:gs pos="100000">
                        <a:sysClr val="windowText" lastClr="000000">
                          <a:lumMod val="50000"/>
                          <a:lumOff val="50000"/>
                          <a:alpha val="28000"/>
                        </a:sysClr>
                      </a:gs>
                    </a:gsLst>
                    <a:lin ang="5400000" scaled="1"/>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ysClr val="window" lastClr="FFFFFF"/>
                      </a:solidFill>
                      <a:effectLst/>
                      <a:uLnTx/>
                      <a:uFillTx/>
                      <a:latin typeface="Calibri"/>
                      <a:ea typeface="+mn-ea"/>
                      <a:cs typeface="+mn-cs"/>
                    </a:endParaRPr>
                  </a:p>
                </p:txBody>
              </p:sp>
            </p:grpSp>
            <p:grpSp>
              <p:nvGrpSpPr>
                <p:cNvPr id="10" name="Group 9">
                  <a:extLst>
                    <a:ext uri="{FF2B5EF4-FFF2-40B4-BE49-F238E27FC236}">
                      <a16:creationId xmlns:a16="http://schemas.microsoft.com/office/drawing/2014/main" id="{6F30C6AD-7FEE-4B93-8BA1-FE9D31EB3A4E}"/>
                    </a:ext>
                  </a:extLst>
                </p:cNvPr>
                <p:cNvGrpSpPr/>
                <p:nvPr/>
              </p:nvGrpSpPr>
              <p:grpSpPr>
                <a:xfrm>
                  <a:off x="1000274" y="3929720"/>
                  <a:ext cx="2061436" cy="704107"/>
                  <a:chOff x="3025775" y="4731931"/>
                  <a:chExt cx="3638910" cy="1158873"/>
                </a:xfrm>
              </p:grpSpPr>
              <p:sp>
                <p:nvSpPr>
                  <p:cNvPr id="76" name="Freeform 15">
                    <a:extLst>
                      <a:ext uri="{FF2B5EF4-FFF2-40B4-BE49-F238E27FC236}">
                        <a16:creationId xmlns:a16="http://schemas.microsoft.com/office/drawing/2014/main" id="{639414DC-7C87-400F-87D8-CB64B23224DE}"/>
                      </a:ext>
                    </a:extLst>
                  </p:cNvPr>
                  <p:cNvSpPr>
                    <a:spLocks/>
                  </p:cNvSpPr>
                  <p:nvPr/>
                </p:nvSpPr>
                <p:spPr bwMode="auto">
                  <a:xfrm>
                    <a:off x="3433767" y="4931954"/>
                    <a:ext cx="3230918" cy="958850"/>
                  </a:xfrm>
                  <a:custGeom>
                    <a:avLst/>
                    <a:gdLst>
                      <a:gd name="T0" fmla="*/ 0 w 13597"/>
                      <a:gd name="T1" fmla="*/ 0 h 1812"/>
                      <a:gd name="T2" fmla="*/ 1495 w 13597"/>
                      <a:gd name="T3" fmla="*/ 0 h 1812"/>
                      <a:gd name="T4" fmla="*/ 11204 w 13597"/>
                      <a:gd name="T5" fmla="*/ 0 h 1812"/>
                      <a:gd name="T6" fmla="*/ 11698 w 13597"/>
                      <a:gd name="T7" fmla="*/ 0 h 1812"/>
                      <a:gd name="T8" fmla="*/ 13111 w 13597"/>
                      <a:gd name="T9" fmla="*/ 0 h 1812"/>
                      <a:gd name="T10" fmla="*/ 13597 w 13597"/>
                      <a:gd name="T11" fmla="*/ 888 h 1812"/>
                      <a:gd name="T12" fmla="*/ 13140 w 13597"/>
                      <a:gd name="T13" fmla="*/ 1802 h 1812"/>
                      <a:gd name="T14" fmla="*/ 11698 w 13597"/>
                      <a:gd name="T15" fmla="*/ 1804 h 1812"/>
                      <a:gd name="T16" fmla="*/ 11698 w 13597"/>
                      <a:gd name="T17" fmla="*/ 1805 h 1812"/>
                      <a:gd name="T18" fmla="*/ 1495 w 13597"/>
                      <a:gd name="T19" fmla="*/ 1810 h 1812"/>
                      <a:gd name="T20" fmla="*/ 0 w 13597"/>
                      <a:gd name="T21" fmla="*/ 1812 h 1812"/>
                      <a:gd name="T22" fmla="*/ 0 w 13597"/>
                      <a:gd name="T23" fmla="*/ 0 h 1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97" h="1812">
                        <a:moveTo>
                          <a:pt x="0" y="0"/>
                        </a:moveTo>
                        <a:lnTo>
                          <a:pt x="1495" y="0"/>
                        </a:lnTo>
                        <a:lnTo>
                          <a:pt x="11204" y="0"/>
                        </a:lnTo>
                        <a:lnTo>
                          <a:pt x="11698" y="0"/>
                        </a:lnTo>
                        <a:lnTo>
                          <a:pt x="13111" y="0"/>
                        </a:lnTo>
                        <a:lnTo>
                          <a:pt x="13597" y="888"/>
                        </a:lnTo>
                        <a:lnTo>
                          <a:pt x="13140" y="1802"/>
                        </a:lnTo>
                        <a:lnTo>
                          <a:pt x="11698" y="1804"/>
                        </a:lnTo>
                        <a:lnTo>
                          <a:pt x="11698" y="1805"/>
                        </a:lnTo>
                        <a:lnTo>
                          <a:pt x="1495" y="1810"/>
                        </a:lnTo>
                        <a:lnTo>
                          <a:pt x="0" y="1812"/>
                        </a:lnTo>
                        <a:lnTo>
                          <a:pt x="0" y="0"/>
                        </a:lnTo>
                        <a:close/>
                      </a:path>
                    </a:pathLst>
                  </a:custGeom>
                  <a:gradFill>
                    <a:gsLst>
                      <a:gs pos="17700">
                        <a:srgbClr val="EEEEEE"/>
                      </a:gs>
                      <a:gs pos="0">
                        <a:sysClr val="window" lastClr="FFFFFF">
                          <a:lumMod val="95000"/>
                          <a:alpha val="0"/>
                        </a:sysClr>
                      </a:gs>
                      <a:gs pos="100000">
                        <a:sysClr val="windowText" lastClr="000000">
                          <a:lumMod val="50000"/>
                          <a:lumOff val="50000"/>
                          <a:alpha val="28000"/>
                        </a:sysClr>
                      </a:gs>
                    </a:gsLst>
                    <a:lin ang="5400000" scaled="1"/>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77" name="Freeform 16">
                    <a:extLst>
                      <a:ext uri="{FF2B5EF4-FFF2-40B4-BE49-F238E27FC236}">
                        <a16:creationId xmlns:a16="http://schemas.microsoft.com/office/drawing/2014/main" id="{400F7C1A-9DE8-4E41-8029-F4886C8C7654}"/>
                      </a:ext>
                    </a:extLst>
                  </p:cNvPr>
                  <p:cNvSpPr>
                    <a:spLocks/>
                  </p:cNvSpPr>
                  <p:nvPr/>
                </p:nvSpPr>
                <p:spPr bwMode="auto">
                  <a:xfrm>
                    <a:off x="3025775" y="4731931"/>
                    <a:ext cx="407988" cy="1155700"/>
                  </a:xfrm>
                  <a:custGeom>
                    <a:avLst/>
                    <a:gdLst>
                      <a:gd name="T0" fmla="*/ 769 w 769"/>
                      <a:gd name="T1" fmla="*/ 2183 h 2183"/>
                      <a:gd name="T2" fmla="*/ 769 w 769"/>
                      <a:gd name="T3" fmla="*/ 376 h 2183"/>
                      <a:gd name="T4" fmla="*/ 1 w 769"/>
                      <a:gd name="T5" fmla="*/ 0 h 2183"/>
                      <a:gd name="T6" fmla="*/ 1 w 769"/>
                      <a:gd name="T7" fmla="*/ 1496 h 2183"/>
                      <a:gd name="T8" fmla="*/ 0 w 769"/>
                      <a:gd name="T9" fmla="*/ 1496 h 2183"/>
                      <a:gd name="T10" fmla="*/ 769 w 769"/>
                      <a:gd name="T11" fmla="*/ 2183 h 2183"/>
                    </a:gdLst>
                    <a:ahLst/>
                    <a:cxnLst>
                      <a:cxn ang="0">
                        <a:pos x="T0" y="T1"/>
                      </a:cxn>
                      <a:cxn ang="0">
                        <a:pos x="T2" y="T3"/>
                      </a:cxn>
                      <a:cxn ang="0">
                        <a:pos x="T4" y="T5"/>
                      </a:cxn>
                      <a:cxn ang="0">
                        <a:pos x="T6" y="T7"/>
                      </a:cxn>
                      <a:cxn ang="0">
                        <a:pos x="T8" y="T9"/>
                      </a:cxn>
                      <a:cxn ang="0">
                        <a:pos x="T10" y="T11"/>
                      </a:cxn>
                    </a:cxnLst>
                    <a:rect l="0" t="0" r="r" b="b"/>
                    <a:pathLst>
                      <a:path w="769" h="2183">
                        <a:moveTo>
                          <a:pt x="769" y="2183"/>
                        </a:moveTo>
                        <a:lnTo>
                          <a:pt x="769" y="376"/>
                        </a:lnTo>
                        <a:lnTo>
                          <a:pt x="1" y="0"/>
                        </a:lnTo>
                        <a:lnTo>
                          <a:pt x="1" y="1496"/>
                        </a:lnTo>
                        <a:lnTo>
                          <a:pt x="0" y="1496"/>
                        </a:lnTo>
                        <a:lnTo>
                          <a:pt x="769" y="2183"/>
                        </a:lnTo>
                        <a:close/>
                      </a:path>
                    </a:pathLst>
                  </a:custGeom>
                  <a:gradFill>
                    <a:gsLst>
                      <a:gs pos="17700">
                        <a:srgbClr val="EEEEEE"/>
                      </a:gs>
                      <a:gs pos="0">
                        <a:sysClr val="window" lastClr="FFFFFF">
                          <a:lumMod val="95000"/>
                          <a:alpha val="0"/>
                        </a:sysClr>
                      </a:gs>
                      <a:gs pos="100000">
                        <a:sysClr val="windowText" lastClr="000000">
                          <a:lumMod val="50000"/>
                          <a:lumOff val="50000"/>
                          <a:alpha val="28000"/>
                        </a:sysClr>
                      </a:gs>
                    </a:gsLst>
                    <a:lin ang="5400000" scaled="1"/>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ysClr val="window" lastClr="FFFFFF"/>
                      </a:solidFill>
                      <a:effectLst/>
                      <a:uLnTx/>
                      <a:uFillTx/>
                      <a:latin typeface="Calibri"/>
                      <a:ea typeface="+mn-ea"/>
                      <a:cs typeface="+mn-cs"/>
                    </a:endParaRPr>
                  </a:p>
                </p:txBody>
              </p:sp>
            </p:grpSp>
            <p:grpSp>
              <p:nvGrpSpPr>
                <p:cNvPr id="14" name="Group 13">
                  <a:extLst>
                    <a:ext uri="{FF2B5EF4-FFF2-40B4-BE49-F238E27FC236}">
                      <a16:creationId xmlns:a16="http://schemas.microsoft.com/office/drawing/2014/main" id="{E0A8B5D4-D009-4FE5-BDE3-FC78BE691795}"/>
                    </a:ext>
                  </a:extLst>
                </p:cNvPr>
                <p:cNvGrpSpPr/>
                <p:nvPr/>
              </p:nvGrpSpPr>
              <p:grpSpPr>
                <a:xfrm>
                  <a:off x="1001170" y="3351453"/>
                  <a:ext cx="2427829" cy="582577"/>
                  <a:chOff x="3027362" y="3546496"/>
                  <a:chExt cx="6515805" cy="958850"/>
                </a:xfrm>
              </p:grpSpPr>
              <p:sp>
                <p:nvSpPr>
                  <p:cNvPr id="74" name="Freeform 12">
                    <a:extLst>
                      <a:ext uri="{FF2B5EF4-FFF2-40B4-BE49-F238E27FC236}">
                        <a16:creationId xmlns:a16="http://schemas.microsoft.com/office/drawing/2014/main" id="{A7E05C65-14D4-455B-8F0A-B1C8EFAFBC04}"/>
                      </a:ext>
                    </a:extLst>
                  </p:cNvPr>
                  <p:cNvSpPr>
                    <a:spLocks/>
                  </p:cNvSpPr>
                  <p:nvPr/>
                </p:nvSpPr>
                <p:spPr bwMode="auto">
                  <a:xfrm>
                    <a:off x="3433763" y="3546496"/>
                    <a:ext cx="6109404" cy="958850"/>
                  </a:xfrm>
                  <a:custGeom>
                    <a:avLst/>
                    <a:gdLst>
                      <a:gd name="T0" fmla="*/ 0 w 13597"/>
                      <a:gd name="T1" fmla="*/ 0 h 1812"/>
                      <a:gd name="T2" fmla="*/ 1495 w 13597"/>
                      <a:gd name="T3" fmla="*/ 0 h 1812"/>
                      <a:gd name="T4" fmla="*/ 11204 w 13597"/>
                      <a:gd name="T5" fmla="*/ 0 h 1812"/>
                      <a:gd name="T6" fmla="*/ 11698 w 13597"/>
                      <a:gd name="T7" fmla="*/ 0 h 1812"/>
                      <a:gd name="T8" fmla="*/ 13111 w 13597"/>
                      <a:gd name="T9" fmla="*/ 0 h 1812"/>
                      <a:gd name="T10" fmla="*/ 13597 w 13597"/>
                      <a:gd name="T11" fmla="*/ 888 h 1812"/>
                      <a:gd name="T12" fmla="*/ 13140 w 13597"/>
                      <a:gd name="T13" fmla="*/ 1803 h 1812"/>
                      <a:gd name="T14" fmla="*/ 11698 w 13597"/>
                      <a:gd name="T15" fmla="*/ 1805 h 1812"/>
                      <a:gd name="T16" fmla="*/ 11698 w 13597"/>
                      <a:gd name="T17" fmla="*/ 1806 h 1812"/>
                      <a:gd name="T18" fmla="*/ 1495 w 13597"/>
                      <a:gd name="T19" fmla="*/ 1810 h 1812"/>
                      <a:gd name="T20" fmla="*/ 0 w 13597"/>
                      <a:gd name="T21" fmla="*/ 1812 h 1812"/>
                      <a:gd name="T22" fmla="*/ 0 w 13597"/>
                      <a:gd name="T23" fmla="*/ 0 h 1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97" h="1812">
                        <a:moveTo>
                          <a:pt x="0" y="0"/>
                        </a:moveTo>
                        <a:lnTo>
                          <a:pt x="1495" y="0"/>
                        </a:lnTo>
                        <a:lnTo>
                          <a:pt x="11204" y="0"/>
                        </a:lnTo>
                        <a:lnTo>
                          <a:pt x="11698" y="0"/>
                        </a:lnTo>
                        <a:lnTo>
                          <a:pt x="13111" y="0"/>
                        </a:lnTo>
                        <a:lnTo>
                          <a:pt x="13597" y="888"/>
                        </a:lnTo>
                        <a:lnTo>
                          <a:pt x="13140" y="1803"/>
                        </a:lnTo>
                        <a:lnTo>
                          <a:pt x="11698" y="1805"/>
                        </a:lnTo>
                        <a:lnTo>
                          <a:pt x="11698" y="1806"/>
                        </a:lnTo>
                        <a:lnTo>
                          <a:pt x="1495" y="1810"/>
                        </a:lnTo>
                        <a:lnTo>
                          <a:pt x="0" y="1812"/>
                        </a:lnTo>
                        <a:lnTo>
                          <a:pt x="0" y="0"/>
                        </a:lnTo>
                        <a:close/>
                      </a:path>
                    </a:pathLst>
                  </a:custGeom>
                  <a:gradFill>
                    <a:gsLst>
                      <a:gs pos="17700">
                        <a:srgbClr val="EEEEEE"/>
                      </a:gs>
                      <a:gs pos="0">
                        <a:sysClr val="window" lastClr="FFFFFF">
                          <a:lumMod val="95000"/>
                          <a:alpha val="0"/>
                        </a:sysClr>
                      </a:gs>
                      <a:gs pos="100000">
                        <a:sysClr val="windowText" lastClr="000000">
                          <a:lumMod val="50000"/>
                          <a:lumOff val="50000"/>
                          <a:alpha val="28000"/>
                        </a:sysClr>
                      </a:gs>
                    </a:gsLst>
                    <a:lin ang="5400000" scaled="1"/>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75" name="Freeform 13">
                    <a:extLst>
                      <a:ext uri="{FF2B5EF4-FFF2-40B4-BE49-F238E27FC236}">
                        <a16:creationId xmlns:a16="http://schemas.microsoft.com/office/drawing/2014/main" id="{2FDA4248-E954-4F26-BF1B-EEE0BC70CEA0}"/>
                      </a:ext>
                    </a:extLst>
                  </p:cNvPr>
                  <p:cNvSpPr>
                    <a:spLocks/>
                  </p:cNvSpPr>
                  <p:nvPr/>
                </p:nvSpPr>
                <p:spPr bwMode="auto">
                  <a:xfrm>
                    <a:off x="3027362" y="3546496"/>
                    <a:ext cx="406400" cy="958850"/>
                  </a:xfrm>
                  <a:custGeom>
                    <a:avLst/>
                    <a:gdLst>
                      <a:gd name="T0" fmla="*/ 768 w 768"/>
                      <a:gd name="T1" fmla="*/ 1812 h 1812"/>
                      <a:gd name="T2" fmla="*/ 768 w 768"/>
                      <a:gd name="T3" fmla="*/ 0 h 1812"/>
                      <a:gd name="T4" fmla="*/ 0 w 768"/>
                      <a:gd name="T5" fmla="*/ 12 h 1812"/>
                      <a:gd name="T6" fmla="*/ 0 w 768"/>
                      <a:gd name="T7" fmla="*/ 1509 h 1812"/>
                      <a:gd name="T8" fmla="*/ 768 w 768"/>
                      <a:gd name="T9" fmla="*/ 1812 h 1812"/>
                    </a:gdLst>
                    <a:ahLst/>
                    <a:cxnLst>
                      <a:cxn ang="0">
                        <a:pos x="T0" y="T1"/>
                      </a:cxn>
                      <a:cxn ang="0">
                        <a:pos x="T2" y="T3"/>
                      </a:cxn>
                      <a:cxn ang="0">
                        <a:pos x="T4" y="T5"/>
                      </a:cxn>
                      <a:cxn ang="0">
                        <a:pos x="T6" y="T7"/>
                      </a:cxn>
                      <a:cxn ang="0">
                        <a:pos x="T8" y="T9"/>
                      </a:cxn>
                    </a:cxnLst>
                    <a:rect l="0" t="0" r="r" b="b"/>
                    <a:pathLst>
                      <a:path w="768" h="1812">
                        <a:moveTo>
                          <a:pt x="768" y="1812"/>
                        </a:moveTo>
                        <a:lnTo>
                          <a:pt x="768" y="0"/>
                        </a:lnTo>
                        <a:lnTo>
                          <a:pt x="0" y="12"/>
                        </a:lnTo>
                        <a:lnTo>
                          <a:pt x="0" y="1509"/>
                        </a:lnTo>
                        <a:lnTo>
                          <a:pt x="768" y="1812"/>
                        </a:lnTo>
                        <a:close/>
                      </a:path>
                    </a:pathLst>
                  </a:custGeom>
                  <a:gradFill>
                    <a:gsLst>
                      <a:gs pos="17700">
                        <a:srgbClr val="EEEEEE"/>
                      </a:gs>
                      <a:gs pos="0">
                        <a:sysClr val="window" lastClr="FFFFFF">
                          <a:lumMod val="95000"/>
                          <a:alpha val="0"/>
                        </a:sysClr>
                      </a:gs>
                      <a:gs pos="100000">
                        <a:sysClr val="windowText" lastClr="000000">
                          <a:lumMod val="50000"/>
                          <a:lumOff val="50000"/>
                          <a:alpha val="28000"/>
                        </a:sysClr>
                      </a:gs>
                    </a:gsLst>
                    <a:lin ang="5400000" scaled="1"/>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ysClr val="window" lastClr="FFFFFF"/>
                      </a:solidFill>
                      <a:effectLst/>
                      <a:uLnTx/>
                      <a:uFillTx/>
                      <a:latin typeface="Calibri"/>
                      <a:ea typeface="+mn-ea"/>
                      <a:cs typeface="+mn-cs"/>
                    </a:endParaRPr>
                  </a:p>
                </p:txBody>
              </p:sp>
            </p:grpSp>
            <p:grpSp>
              <p:nvGrpSpPr>
                <p:cNvPr id="15" name="Group 14">
                  <a:extLst>
                    <a:ext uri="{FF2B5EF4-FFF2-40B4-BE49-F238E27FC236}">
                      <a16:creationId xmlns:a16="http://schemas.microsoft.com/office/drawing/2014/main" id="{50470E35-5531-4EEF-8EB8-F2D7FEC46583}"/>
                    </a:ext>
                  </a:extLst>
                </p:cNvPr>
                <p:cNvGrpSpPr/>
                <p:nvPr/>
              </p:nvGrpSpPr>
              <p:grpSpPr>
                <a:xfrm>
                  <a:off x="1001233" y="2736256"/>
                  <a:ext cx="2016991" cy="528974"/>
                  <a:chOff x="3027362" y="2521487"/>
                  <a:chExt cx="6388603" cy="958850"/>
                </a:xfrm>
              </p:grpSpPr>
              <p:sp>
                <p:nvSpPr>
                  <p:cNvPr id="72" name="Freeform 9">
                    <a:extLst>
                      <a:ext uri="{FF2B5EF4-FFF2-40B4-BE49-F238E27FC236}">
                        <a16:creationId xmlns:a16="http://schemas.microsoft.com/office/drawing/2014/main" id="{DF63E8C7-5593-4918-A3F3-85A0B603A87A}"/>
                      </a:ext>
                    </a:extLst>
                  </p:cNvPr>
                  <p:cNvSpPr>
                    <a:spLocks/>
                  </p:cNvSpPr>
                  <p:nvPr/>
                </p:nvSpPr>
                <p:spPr bwMode="auto">
                  <a:xfrm>
                    <a:off x="3433763" y="2521487"/>
                    <a:ext cx="5982202" cy="958850"/>
                  </a:xfrm>
                  <a:custGeom>
                    <a:avLst/>
                    <a:gdLst>
                      <a:gd name="T0" fmla="*/ 0 w 13597"/>
                      <a:gd name="T1" fmla="*/ 0 h 1812"/>
                      <a:gd name="T2" fmla="*/ 1495 w 13597"/>
                      <a:gd name="T3" fmla="*/ 0 h 1812"/>
                      <a:gd name="T4" fmla="*/ 11204 w 13597"/>
                      <a:gd name="T5" fmla="*/ 0 h 1812"/>
                      <a:gd name="T6" fmla="*/ 11698 w 13597"/>
                      <a:gd name="T7" fmla="*/ 0 h 1812"/>
                      <a:gd name="T8" fmla="*/ 13111 w 13597"/>
                      <a:gd name="T9" fmla="*/ 0 h 1812"/>
                      <a:gd name="T10" fmla="*/ 13597 w 13597"/>
                      <a:gd name="T11" fmla="*/ 888 h 1812"/>
                      <a:gd name="T12" fmla="*/ 13140 w 13597"/>
                      <a:gd name="T13" fmla="*/ 1802 h 1812"/>
                      <a:gd name="T14" fmla="*/ 11698 w 13597"/>
                      <a:gd name="T15" fmla="*/ 1804 h 1812"/>
                      <a:gd name="T16" fmla="*/ 11698 w 13597"/>
                      <a:gd name="T17" fmla="*/ 1805 h 1812"/>
                      <a:gd name="T18" fmla="*/ 1495 w 13597"/>
                      <a:gd name="T19" fmla="*/ 1810 h 1812"/>
                      <a:gd name="T20" fmla="*/ 0 w 13597"/>
                      <a:gd name="T21" fmla="*/ 1812 h 1812"/>
                      <a:gd name="T22" fmla="*/ 0 w 13597"/>
                      <a:gd name="T23" fmla="*/ 0 h 1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97" h="1812">
                        <a:moveTo>
                          <a:pt x="0" y="0"/>
                        </a:moveTo>
                        <a:lnTo>
                          <a:pt x="1495" y="0"/>
                        </a:lnTo>
                        <a:lnTo>
                          <a:pt x="11204" y="0"/>
                        </a:lnTo>
                        <a:lnTo>
                          <a:pt x="11698" y="0"/>
                        </a:lnTo>
                        <a:lnTo>
                          <a:pt x="13111" y="0"/>
                        </a:lnTo>
                        <a:lnTo>
                          <a:pt x="13597" y="888"/>
                        </a:lnTo>
                        <a:lnTo>
                          <a:pt x="13140" y="1802"/>
                        </a:lnTo>
                        <a:lnTo>
                          <a:pt x="11698" y="1804"/>
                        </a:lnTo>
                        <a:lnTo>
                          <a:pt x="11698" y="1805"/>
                        </a:lnTo>
                        <a:lnTo>
                          <a:pt x="1495" y="1810"/>
                        </a:lnTo>
                        <a:lnTo>
                          <a:pt x="0" y="1812"/>
                        </a:lnTo>
                        <a:lnTo>
                          <a:pt x="0" y="0"/>
                        </a:lnTo>
                        <a:close/>
                      </a:path>
                    </a:pathLst>
                  </a:custGeom>
                  <a:gradFill>
                    <a:gsLst>
                      <a:gs pos="17700">
                        <a:srgbClr val="EEEEEE"/>
                      </a:gs>
                      <a:gs pos="0">
                        <a:sysClr val="window" lastClr="FFFFFF">
                          <a:lumMod val="95000"/>
                          <a:alpha val="0"/>
                        </a:sysClr>
                      </a:gs>
                      <a:gs pos="100000">
                        <a:sysClr val="windowText" lastClr="000000">
                          <a:lumMod val="50000"/>
                          <a:lumOff val="50000"/>
                          <a:alpha val="28000"/>
                        </a:sysClr>
                      </a:gs>
                    </a:gsLst>
                    <a:lin ang="5400000" scaled="1"/>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73" name="Freeform 10">
                    <a:extLst>
                      <a:ext uri="{FF2B5EF4-FFF2-40B4-BE49-F238E27FC236}">
                        <a16:creationId xmlns:a16="http://schemas.microsoft.com/office/drawing/2014/main" id="{620BA718-982A-4F25-8AC9-6891D5DAD7F7}"/>
                      </a:ext>
                    </a:extLst>
                  </p:cNvPr>
                  <p:cNvSpPr>
                    <a:spLocks/>
                  </p:cNvSpPr>
                  <p:nvPr/>
                </p:nvSpPr>
                <p:spPr bwMode="auto">
                  <a:xfrm>
                    <a:off x="3027362" y="2523074"/>
                    <a:ext cx="406400" cy="957262"/>
                  </a:xfrm>
                  <a:custGeom>
                    <a:avLst/>
                    <a:gdLst>
                      <a:gd name="T0" fmla="*/ 768 w 768"/>
                      <a:gd name="T1" fmla="*/ 1807 h 1807"/>
                      <a:gd name="T2" fmla="*/ 768 w 768"/>
                      <a:gd name="T3" fmla="*/ 0 h 1807"/>
                      <a:gd name="T4" fmla="*/ 0 w 768"/>
                      <a:gd name="T5" fmla="*/ 309 h 1807"/>
                      <a:gd name="T6" fmla="*/ 0 w 768"/>
                      <a:gd name="T7" fmla="*/ 1806 h 1807"/>
                      <a:gd name="T8" fmla="*/ 768 w 768"/>
                      <a:gd name="T9" fmla="*/ 1807 h 1807"/>
                    </a:gdLst>
                    <a:ahLst/>
                    <a:cxnLst>
                      <a:cxn ang="0">
                        <a:pos x="T0" y="T1"/>
                      </a:cxn>
                      <a:cxn ang="0">
                        <a:pos x="T2" y="T3"/>
                      </a:cxn>
                      <a:cxn ang="0">
                        <a:pos x="T4" y="T5"/>
                      </a:cxn>
                      <a:cxn ang="0">
                        <a:pos x="T6" y="T7"/>
                      </a:cxn>
                      <a:cxn ang="0">
                        <a:pos x="T8" y="T9"/>
                      </a:cxn>
                    </a:cxnLst>
                    <a:rect l="0" t="0" r="r" b="b"/>
                    <a:pathLst>
                      <a:path w="768" h="1807">
                        <a:moveTo>
                          <a:pt x="768" y="1807"/>
                        </a:moveTo>
                        <a:lnTo>
                          <a:pt x="768" y="0"/>
                        </a:lnTo>
                        <a:lnTo>
                          <a:pt x="0" y="309"/>
                        </a:lnTo>
                        <a:lnTo>
                          <a:pt x="0" y="1806"/>
                        </a:lnTo>
                        <a:lnTo>
                          <a:pt x="768" y="1807"/>
                        </a:lnTo>
                        <a:close/>
                      </a:path>
                    </a:pathLst>
                  </a:custGeom>
                  <a:gradFill>
                    <a:gsLst>
                      <a:gs pos="17700">
                        <a:srgbClr val="EEEEEE"/>
                      </a:gs>
                      <a:gs pos="0">
                        <a:sysClr val="window" lastClr="FFFFFF">
                          <a:lumMod val="95000"/>
                          <a:alpha val="0"/>
                        </a:sysClr>
                      </a:gs>
                      <a:gs pos="100000">
                        <a:sysClr val="windowText" lastClr="000000">
                          <a:lumMod val="50000"/>
                          <a:lumOff val="50000"/>
                          <a:alpha val="28000"/>
                        </a:sysClr>
                      </a:gs>
                    </a:gsLst>
                    <a:lin ang="5400000" scaled="1"/>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ysClr val="window" lastClr="FFFFFF"/>
                      </a:solidFill>
                      <a:effectLst/>
                      <a:uLnTx/>
                      <a:uFillTx/>
                      <a:latin typeface="Calibri"/>
                      <a:ea typeface="+mn-ea"/>
                      <a:cs typeface="+mn-cs"/>
                    </a:endParaRPr>
                  </a:p>
                </p:txBody>
              </p:sp>
            </p:grpSp>
            <p:grpSp>
              <p:nvGrpSpPr>
                <p:cNvPr id="16" name="Group 15">
                  <a:extLst>
                    <a:ext uri="{FF2B5EF4-FFF2-40B4-BE49-F238E27FC236}">
                      <a16:creationId xmlns:a16="http://schemas.microsoft.com/office/drawing/2014/main" id="{F2993471-CC98-47E5-9B85-087FF687925B}"/>
                    </a:ext>
                  </a:extLst>
                </p:cNvPr>
                <p:cNvGrpSpPr/>
                <p:nvPr/>
              </p:nvGrpSpPr>
              <p:grpSpPr>
                <a:xfrm>
                  <a:off x="1001172" y="1957017"/>
                  <a:ext cx="1634929" cy="697356"/>
                  <a:chOff x="3027362" y="1253331"/>
                  <a:chExt cx="6325450" cy="1147761"/>
                </a:xfrm>
              </p:grpSpPr>
              <p:sp>
                <p:nvSpPr>
                  <p:cNvPr id="70" name="Freeform 5">
                    <a:extLst>
                      <a:ext uri="{FF2B5EF4-FFF2-40B4-BE49-F238E27FC236}">
                        <a16:creationId xmlns:a16="http://schemas.microsoft.com/office/drawing/2014/main" id="{B5286A63-2647-463F-865A-F7C41397891A}"/>
                      </a:ext>
                    </a:extLst>
                  </p:cNvPr>
                  <p:cNvSpPr>
                    <a:spLocks/>
                  </p:cNvSpPr>
                  <p:nvPr/>
                </p:nvSpPr>
                <p:spPr bwMode="auto">
                  <a:xfrm>
                    <a:off x="3027362" y="1253331"/>
                    <a:ext cx="406399" cy="1147761"/>
                  </a:xfrm>
                  <a:custGeom>
                    <a:avLst/>
                    <a:gdLst>
                      <a:gd name="T0" fmla="*/ 768 w 768"/>
                      <a:gd name="T1" fmla="*/ 1811 h 2169"/>
                      <a:gd name="T2" fmla="*/ 768 w 768"/>
                      <a:gd name="T3" fmla="*/ 0 h 2169"/>
                      <a:gd name="T4" fmla="*/ 0 w 768"/>
                      <a:gd name="T5" fmla="*/ 672 h 2169"/>
                      <a:gd name="T6" fmla="*/ 0 w 768"/>
                      <a:gd name="T7" fmla="*/ 2169 h 2169"/>
                      <a:gd name="T8" fmla="*/ 768 w 768"/>
                      <a:gd name="T9" fmla="*/ 1811 h 2169"/>
                    </a:gdLst>
                    <a:ahLst/>
                    <a:cxnLst>
                      <a:cxn ang="0">
                        <a:pos x="T0" y="T1"/>
                      </a:cxn>
                      <a:cxn ang="0">
                        <a:pos x="T2" y="T3"/>
                      </a:cxn>
                      <a:cxn ang="0">
                        <a:pos x="T4" y="T5"/>
                      </a:cxn>
                      <a:cxn ang="0">
                        <a:pos x="T6" y="T7"/>
                      </a:cxn>
                      <a:cxn ang="0">
                        <a:pos x="T8" y="T9"/>
                      </a:cxn>
                    </a:cxnLst>
                    <a:rect l="0" t="0" r="r" b="b"/>
                    <a:pathLst>
                      <a:path w="768" h="2169">
                        <a:moveTo>
                          <a:pt x="768" y="1811"/>
                        </a:moveTo>
                        <a:lnTo>
                          <a:pt x="768" y="0"/>
                        </a:lnTo>
                        <a:lnTo>
                          <a:pt x="0" y="672"/>
                        </a:lnTo>
                        <a:lnTo>
                          <a:pt x="0" y="2169"/>
                        </a:lnTo>
                        <a:lnTo>
                          <a:pt x="768" y="1811"/>
                        </a:lnTo>
                        <a:close/>
                      </a:path>
                    </a:pathLst>
                  </a:custGeom>
                  <a:gradFill>
                    <a:gsLst>
                      <a:gs pos="17700">
                        <a:srgbClr val="EEEEEE"/>
                      </a:gs>
                      <a:gs pos="0">
                        <a:sysClr val="window" lastClr="FFFFFF">
                          <a:lumMod val="95000"/>
                          <a:alpha val="0"/>
                        </a:sysClr>
                      </a:gs>
                      <a:gs pos="100000">
                        <a:sysClr val="windowText" lastClr="000000">
                          <a:lumMod val="50000"/>
                          <a:lumOff val="50000"/>
                          <a:alpha val="28000"/>
                        </a:sysClr>
                      </a:gs>
                    </a:gsLst>
                    <a:lin ang="5400000" scaled="1"/>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71" name="Freeform 7">
                    <a:extLst>
                      <a:ext uri="{FF2B5EF4-FFF2-40B4-BE49-F238E27FC236}">
                        <a16:creationId xmlns:a16="http://schemas.microsoft.com/office/drawing/2014/main" id="{DDC19C72-D2F4-4636-BA46-8DD08369C979}"/>
                      </a:ext>
                    </a:extLst>
                  </p:cNvPr>
                  <p:cNvSpPr>
                    <a:spLocks/>
                  </p:cNvSpPr>
                  <p:nvPr/>
                </p:nvSpPr>
                <p:spPr bwMode="auto">
                  <a:xfrm>
                    <a:off x="3433761" y="1253331"/>
                    <a:ext cx="5919051" cy="958849"/>
                  </a:xfrm>
                  <a:custGeom>
                    <a:avLst/>
                    <a:gdLst>
                      <a:gd name="T0" fmla="*/ 0 w 13597"/>
                      <a:gd name="T1" fmla="*/ 0 h 1812"/>
                      <a:gd name="T2" fmla="*/ 1495 w 13597"/>
                      <a:gd name="T3" fmla="*/ 0 h 1812"/>
                      <a:gd name="T4" fmla="*/ 11204 w 13597"/>
                      <a:gd name="T5" fmla="*/ 0 h 1812"/>
                      <a:gd name="T6" fmla="*/ 11698 w 13597"/>
                      <a:gd name="T7" fmla="*/ 0 h 1812"/>
                      <a:gd name="T8" fmla="*/ 13111 w 13597"/>
                      <a:gd name="T9" fmla="*/ 0 h 1812"/>
                      <a:gd name="T10" fmla="*/ 13597 w 13597"/>
                      <a:gd name="T11" fmla="*/ 888 h 1812"/>
                      <a:gd name="T12" fmla="*/ 13140 w 13597"/>
                      <a:gd name="T13" fmla="*/ 1802 h 1812"/>
                      <a:gd name="T14" fmla="*/ 11698 w 13597"/>
                      <a:gd name="T15" fmla="*/ 1805 h 1812"/>
                      <a:gd name="T16" fmla="*/ 11698 w 13597"/>
                      <a:gd name="T17" fmla="*/ 1806 h 1812"/>
                      <a:gd name="T18" fmla="*/ 1495 w 13597"/>
                      <a:gd name="T19" fmla="*/ 1810 h 1812"/>
                      <a:gd name="T20" fmla="*/ 0 w 13597"/>
                      <a:gd name="T21" fmla="*/ 1812 h 1812"/>
                      <a:gd name="T22" fmla="*/ 0 w 13597"/>
                      <a:gd name="T23" fmla="*/ 0 h 1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97" h="1812">
                        <a:moveTo>
                          <a:pt x="0" y="0"/>
                        </a:moveTo>
                        <a:lnTo>
                          <a:pt x="1495" y="0"/>
                        </a:lnTo>
                        <a:lnTo>
                          <a:pt x="11204" y="0"/>
                        </a:lnTo>
                        <a:lnTo>
                          <a:pt x="11698" y="0"/>
                        </a:lnTo>
                        <a:lnTo>
                          <a:pt x="13111" y="0"/>
                        </a:lnTo>
                        <a:lnTo>
                          <a:pt x="13597" y="888"/>
                        </a:lnTo>
                        <a:lnTo>
                          <a:pt x="13140" y="1802"/>
                        </a:lnTo>
                        <a:lnTo>
                          <a:pt x="11698" y="1805"/>
                        </a:lnTo>
                        <a:lnTo>
                          <a:pt x="11698" y="1806"/>
                        </a:lnTo>
                        <a:lnTo>
                          <a:pt x="1495" y="1810"/>
                        </a:lnTo>
                        <a:lnTo>
                          <a:pt x="0" y="1812"/>
                        </a:lnTo>
                        <a:lnTo>
                          <a:pt x="0" y="0"/>
                        </a:lnTo>
                        <a:close/>
                      </a:path>
                    </a:pathLst>
                  </a:custGeom>
                  <a:gradFill>
                    <a:gsLst>
                      <a:gs pos="17700">
                        <a:srgbClr val="EEEEEE"/>
                      </a:gs>
                      <a:gs pos="0">
                        <a:sysClr val="window" lastClr="FFFFFF">
                          <a:lumMod val="95000"/>
                          <a:alpha val="0"/>
                        </a:sysClr>
                      </a:gs>
                      <a:gs pos="100000">
                        <a:sysClr val="windowText" lastClr="000000">
                          <a:lumMod val="50000"/>
                          <a:lumOff val="50000"/>
                          <a:alpha val="28000"/>
                        </a:sysClr>
                      </a:gs>
                    </a:gsLst>
                    <a:lin ang="5400000" scaled="1"/>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ysClr val="window" lastClr="FFFFFF"/>
                      </a:solidFill>
                      <a:effectLst/>
                      <a:uLnTx/>
                      <a:uFillTx/>
                      <a:latin typeface="Calibri"/>
                      <a:ea typeface="+mn-ea"/>
                      <a:cs typeface="+mn-cs"/>
                    </a:endParaRPr>
                  </a:p>
                </p:txBody>
              </p:sp>
            </p:grpSp>
            <p:sp>
              <p:nvSpPr>
                <p:cNvPr id="17" name="Freeform 6">
                  <a:extLst>
                    <a:ext uri="{FF2B5EF4-FFF2-40B4-BE49-F238E27FC236}">
                      <a16:creationId xmlns:a16="http://schemas.microsoft.com/office/drawing/2014/main" id="{E0B64DB2-EF23-D47D-C721-94C6FAC84518}"/>
                    </a:ext>
                  </a:extLst>
                </p:cNvPr>
                <p:cNvSpPr>
                  <a:spLocks/>
                </p:cNvSpPr>
                <p:nvPr/>
              </p:nvSpPr>
              <p:spPr bwMode="auto">
                <a:xfrm>
                  <a:off x="173829" y="2143467"/>
                  <a:ext cx="827340" cy="481301"/>
                </a:xfrm>
                <a:custGeom>
                  <a:avLst/>
                  <a:gdLst>
                    <a:gd name="T0" fmla="*/ 2771 w 2771"/>
                    <a:gd name="T1" fmla="*/ 0 h 1497"/>
                    <a:gd name="T2" fmla="*/ 136 w 2771"/>
                    <a:gd name="T3" fmla="*/ 0 h 1497"/>
                    <a:gd name="T4" fmla="*/ 130 w 2771"/>
                    <a:gd name="T5" fmla="*/ 0 h 1497"/>
                    <a:gd name="T6" fmla="*/ 122 w 2771"/>
                    <a:gd name="T7" fmla="*/ 0 h 1497"/>
                    <a:gd name="T8" fmla="*/ 116 w 2771"/>
                    <a:gd name="T9" fmla="*/ 1 h 1497"/>
                    <a:gd name="T10" fmla="*/ 109 w 2771"/>
                    <a:gd name="T11" fmla="*/ 2 h 1497"/>
                    <a:gd name="T12" fmla="*/ 95 w 2771"/>
                    <a:gd name="T13" fmla="*/ 5 h 1497"/>
                    <a:gd name="T14" fmla="*/ 84 w 2771"/>
                    <a:gd name="T15" fmla="*/ 10 h 1497"/>
                    <a:gd name="T16" fmla="*/ 72 w 2771"/>
                    <a:gd name="T17" fmla="*/ 16 h 1497"/>
                    <a:gd name="T18" fmla="*/ 60 w 2771"/>
                    <a:gd name="T19" fmla="*/ 22 h 1497"/>
                    <a:gd name="T20" fmla="*/ 49 w 2771"/>
                    <a:gd name="T21" fmla="*/ 30 h 1497"/>
                    <a:gd name="T22" fmla="*/ 41 w 2771"/>
                    <a:gd name="T23" fmla="*/ 39 h 1497"/>
                    <a:gd name="T24" fmla="*/ 31 w 2771"/>
                    <a:gd name="T25" fmla="*/ 49 h 1497"/>
                    <a:gd name="T26" fmla="*/ 24 w 2771"/>
                    <a:gd name="T27" fmla="*/ 60 h 1497"/>
                    <a:gd name="T28" fmla="*/ 17 w 2771"/>
                    <a:gd name="T29" fmla="*/ 70 h 1497"/>
                    <a:gd name="T30" fmla="*/ 11 w 2771"/>
                    <a:gd name="T31" fmla="*/ 82 h 1497"/>
                    <a:gd name="T32" fmla="*/ 6 w 2771"/>
                    <a:gd name="T33" fmla="*/ 95 h 1497"/>
                    <a:gd name="T34" fmla="*/ 2 w 2771"/>
                    <a:gd name="T35" fmla="*/ 107 h 1497"/>
                    <a:gd name="T36" fmla="*/ 1 w 2771"/>
                    <a:gd name="T37" fmla="*/ 114 h 1497"/>
                    <a:gd name="T38" fmla="*/ 0 w 2771"/>
                    <a:gd name="T39" fmla="*/ 122 h 1497"/>
                    <a:gd name="T40" fmla="*/ 0 w 2771"/>
                    <a:gd name="T41" fmla="*/ 128 h 1497"/>
                    <a:gd name="T42" fmla="*/ 0 w 2771"/>
                    <a:gd name="T43" fmla="*/ 134 h 1497"/>
                    <a:gd name="T44" fmla="*/ 0 w 2771"/>
                    <a:gd name="T45" fmla="*/ 1360 h 1497"/>
                    <a:gd name="T46" fmla="*/ 0 w 2771"/>
                    <a:gd name="T47" fmla="*/ 1367 h 1497"/>
                    <a:gd name="T48" fmla="*/ 0 w 2771"/>
                    <a:gd name="T49" fmla="*/ 1374 h 1497"/>
                    <a:gd name="T50" fmla="*/ 1 w 2771"/>
                    <a:gd name="T51" fmla="*/ 1380 h 1497"/>
                    <a:gd name="T52" fmla="*/ 2 w 2771"/>
                    <a:gd name="T53" fmla="*/ 1388 h 1497"/>
                    <a:gd name="T54" fmla="*/ 6 w 2771"/>
                    <a:gd name="T55" fmla="*/ 1400 h 1497"/>
                    <a:gd name="T56" fmla="*/ 11 w 2771"/>
                    <a:gd name="T57" fmla="*/ 1413 h 1497"/>
                    <a:gd name="T58" fmla="*/ 17 w 2771"/>
                    <a:gd name="T59" fmla="*/ 1425 h 1497"/>
                    <a:gd name="T60" fmla="*/ 24 w 2771"/>
                    <a:gd name="T61" fmla="*/ 1437 h 1497"/>
                    <a:gd name="T62" fmla="*/ 31 w 2771"/>
                    <a:gd name="T63" fmla="*/ 1447 h 1497"/>
                    <a:gd name="T64" fmla="*/ 41 w 2771"/>
                    <a:gd name="T65" fmla="*/ 1456 h 1497"/>
                    <a:gd name="T66" fmla="*/ 49 w 2771"/>
                    <a:gd name="T67" fmla="*/ 1465 h 1497"/>
                    <a:gd name="T68" fmla="*/ 60 w 2771"/>
                    <a:gd name="T69" fmla="*/ 1473 h 1497"/>
                    <a:gd name="T70" fmla="*/ 72 w 2771"/>
                    <a:gd name="T71" fmla="*/ 1480 h 1497"/>
                    <a:gd name="T72" fmla="*/ 84 w 2771"/>
                    <a:gd name="T73" fmla="*/ 1485 h 1497"/>
                    <a:gd name="T74" fmla="*/ 95 w 2771"/>
                    <a:gd name="T75" fmla="*/ 1490 h 1497"/>
                    <a:gd name="T76" fmla="*/ 109 w 2771"/>
                    <a:gd name="T77" fmla="*/ 1494 h 1497"/>
                    <a:gd name="T78" fmla="*/ 116 w 2771"/>
                    <a:gd name="T79" fmla="*/ 1495 h 1497"/>
                    <a:gd name="T80" fmla="*/ 122 w 2771"/>
                    <a:gd name="T81" fmla="*/ 1496 h 1497"/>
                    <a:gd name="T82" fmla="*/ 130 w 2771"/>
                    <a:gd name="T83" fmla="*/ 1497 h 1497"/>
                    <a:gd name="T84" fmla="*/ 136 w 2771"/>
                    <a:gd name="T85" fmla="*/ 1497 h 1497"/>
                    <a:gd name="T86" fmla="*/ 2771 w 2771"/>
                    <a:gd name="T87" fmla="*/ 1497 h 1497"/>
                    <a:gd name="T88" fmla="*/ 2771 w 2771"/>
                    <a:gd name="T89" fmla="*/ 0 h 1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71" h="1497">
                      <a:moveTo>
                        <a:pt x="2771" y="0"/>
                      </a:moveTo>
                      <a:lnTo>
                        <a:pt x="136" y="0"/>
                      </a:lnTo>
                      <a:lnTo>
                        <a:pt x="130" y="0"/>
                      </a:lnTo>
                      <a:lnTo>
                        <a:pt x="122" y="0"/>
                      </a:lnTo>
                      <a:lnTo>
                        <a:pt x="116" y="1"/>
                      </a:lnTo>
                      <a:lnTo>
                        <a:pt x="109" y="2"/>
                      </a:lnTo>
                      <a:lnTo>
                        <a:pt x="95" y="5"/>
                      </a:lnTo>
                      <a:lnTo>
                        <a:pt x="84" y="10"/>
                      </a:lnTo>
                      <a:lnTo>
                        <a:pt x="72" y="16"/>
                      </a:lnTo>
                      <a:lnTo>
                        <a:pt x="60" y="22"/>
                      </a:lnTo>
                      <a:lnTo>
                        <a:pt x="49" y="30"/>
                      </a:lnTo>
                      <a:lnTo>
                        <a:pt x="41" y="39"/>
                      </a:lnTo>
                      <a:lnTo>
                        <a:pt x="31" y="49"/>
                      </a:lnTo>
                      <a:lnTo>
                        <a:pt x="24" y="60"/>
                      </a:lnTo>
                      <a:lnTo>
                        <a:pt x="17" y="70"/>
                      </a:lnTo>
                      <a:lnTo>
                        <a:pt x="11" y="82"/>
                      </a:lnTo>
                      <a:lnTo>
                        <a:pt x="6" y="95"/>
                      </a:lnTo>
                      <a:lnTo>
                        <a:pt x="2" y="107"/>
                      </a:lnTo>
                      <a:lnTo>
                        <a:pt x="1" y="114"/>
                      </a:lnTo>
                      <a:lnTo>
                        <a:pt x="0" y="122"/>
                      </a:lnTo>
                      <a:lnTo>
                        <a:pt x="0" y="128"/>
                      </a:lnTo>
                      <a:lnTo>
                        <a:pt x="0" y="134"/>
                      </a:lnTo>
                      <a:lnTo>
                        <a:pt x="0" y="1360"/>
                      </a:lnTo>
                      <a:lnTo>
                        <a:pt x="0" y="1367"/>
                      </a:lnTo>
                      <a:lnTo>
                        <a:pt x="0" y="1374"/>
                      </a:lnTo>
                      <a:lnTo>
                        <a:pt x="1" y="1380"/>
                      </a:lnTo>
                      <a:lnTo>
                        <a:pt x="2" y="1388"/>
                      </a:lnTo>
                      <a:lnTo>
                        <a:pt x="6" y="1400"/>
                      </a:lnTo>
                      <a:lnTo>
                        <a:pt x="11" y="1413"/>
                      </a:lnTo>
                      <a:lnTo>
                        <a:pt x="17" y="1425"/>
                      </a:lnTo>
                      <a:lnTo>
                        <a:pt x="24" y="1437"/>
                      </a:lnTo>
                      <a:lnTo>
                        <a:pt x="31" y="1447"/>
                      </a:lnTo>
                      <a:lnTo>
                        <a:pt x="41" y="1456"/>
                      </a:lnTo>
                      <a:lnTo>
                        <a:pt x="49" y="1465"/>
                      </a:lnTo>
                      <a:lnTo>
                        <a:pt x="60" y="1473"/>
                      </a:lnTo>
                      <a:lnTo>
                        <a:pt x="72" y="1480"/>
                      </a:lnTo>
                      <a:lnTo>
                        <a:pt x="84" y="1485"/>
                      </a:lnTo>
                      <a:lnTo>
                        <a:pt x="95" y="1490"/>
                      </a:lnTo>
                      <a:lnTo>
                        <a:pt x="109" y="1494"/>
                      </a:lnTo>
                      <a:lnTo>
                        <a:pt x="116" y="1495"/>
                      </a:lnTo>
                      <a:lnTo>
                        <a:pt x="122" y="1496"/>
                      </a:lnTo>
                      <a:lnTo>
                        <a:pt x="130" y="1497"/>
                      </a:lnTo>
                      <a:lnTo>
                        <a:pt x="136" y="1497"/>
                      </a:lnTo>
                      <a:lnTo>
                        <a:pt x="2771" y="1497"/>
                      </a:lnTo>
                      <a:lnTo>
                        <a:pt x="2771" y="0"/>
                      </a:lnTo>
                      <a:close/>
                    </a:path>
                  </a:pathLst>
                </a:custGeom>
                <a:solidFill>
                  <a:sysClr val="window" lastClr="FFFFFF"/>
                </a:solidFill>
                <a:ln>
                  <a:noFill/>
                </a:ln>
                <a:effectLst>
                  <a:outerShdw blurRad="50800" dist="38100" dir="8100000" algn="tr" rotWithShape="0">
                    <a:prstClr val="black">
                      <a:alpha val="40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18" name="Freeform 5">
                  <a:extLst>
                    <a:ext uri="{FF2B5EF4-FFF2-40B4-BE49-F238E27FC236}">
                      <a16:creationId xmlns:a16="http://schemas.microsoft.com/office/drawing/2014/main" id="{6452B9AA-D32E-B099-41FF-A54065AC015C}"/>
                    </a:ext>
                  </a:extLst>
                </p:cNvPr>
                <p:cNvSpPr>
                  <a:spLocks/>
                </p:cNvSpPr>
                <p:nvPr/>
              </p:nvSpPr>
              <p:spPr bwMode="auto">
                <a:xfrm>
                  <a:off x="1001169" y="1927412"/>
                  <a:ext cx="229219" cy="697356"/>
                </a:xfrm>
                <a:custGeom>
                  <a:avLst/>
                  <a:gdLst>
                    <a:gd name="T0" fmla="*/ 768 w 768"/>
                    <a:gd name="T1" fmla="*/ 1811 h 2169"/>
                    <a:gd name="T2" fmla="*/ 768 w 768"/>
                    <a:gd name="T3" fmla="*/ 0 h 2169"/>
                    <a:gd name="T4" fmla="*/ 0 w 768"/>
                    <a:gd name="T5" fmla="*/ 672 h 2169"/>
                    <a:gd name="T6" fmla="*/ 0 w 768"/>
                    <a:gd name="T7" fmla="*/ 2169 h 2169"/>
                    <a:gd name="T8" fmla="*/ 768 w 768"/>
                    <a:gd name="T9" fmla="*/ 1811 h 2169"/>
                  </a:gdLst>
                  <a:ahLst/>
                  <a:cxnLst>
                    <a:cxn ang="0">
                      <a:pos x="T0" y="T1"/>
                    </a:cxn>
                    <a:cxn ang="0">
                      <a:pos x="T2" y="T3"/>
                    </a:cxn>
                    <a:cxn ang="0">
                      <a:pos x="T4" y="T5"/>
                    </a:cxn>
                    <a:cxn ang="0">
                      <a:pos x="T6" y="T7"/>
                    </a:cxn>
                    <a:cxn ang="0">
                      <a:pos x="T8" y="T9"/>
                    </a:cxn>
                  </a:cxnLst>
                  <a:rect l="0" t="0" r="r" b="b"/>
                  <a:pathLst>
                    <a:path w="768" h="2169">
                      <a:moveTo>
                        <a:pt x="768" y="1811"/>
                      </a:moveTo>
                      <a:lnTo>
                        <a:pt x="768" y="0"/>
                      </a:lnTo>
                      <a:lnTo>
                        <a:pt x="0" y="672"/>
                      </a:lnTo>
                      <a:lnTo>
                        <a:pt x="0" y="2169"/>
                      </a:lnTo>
                      <a:lnTo>
                        <a:pt x="768" y="1811"/>
                      </a:lnTo>
                      <a:close/>
                    </a:path>
                  </a:pathLst>
                </a:custGeom>
                <a:gradFill>
                  <a:gsLst>
                    <a:gs pos="0">
                      <a:srgbClr val="F69C2A">
                        <a:lumMod val="50000"/>
                      </a:srgbClr>
                    </a:gs>
                    <a:gs pos="100000">
                      <a:srgbClr val="F69C2A"/>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ysClr val="windowText" lastClr="000000"/>
                    </a:solidFill>
                    <a:effectLst/>
                    <a:uLnTx/>
                    <a:uFillTx/>
                    <a:latin typeface="Calibri"/>
                    <a:ea typeface="+mn-ea"/>
                    <a:cs typeface="+mn-cs"/>
                  </a:endParaRPr>
                </a:p>
              </p:txBody>
            </p:sp>
            <p:sp>
              <p:nvSpPr>
                <p:cNvPr id="19" name="Freeform 7">
                  <a:extLst>
                    <a:ext uri="{FF2B5EF4-FFF2-40B4-BE49-F238E27FC236}">
                      <a16:creationId xmlns:a16="http://schemas.microsoft.com/office/drawing/2014/main" id="{17469C30-D8C0-54C5-2D93-30D52BD0D33F}"/>
                    </a:ext>
                  </a:extLst>
                </p:cNvPr>
                <p:cNvSpPr>
                  <a:spLocks/>
                </p:cNvSpPr>
                <p:nvPr/>
              </p:nvSpPr>
              <p:spPr bwMode="auto">
                <a:xfrm>
                  <a:off x="1230390" y="1927412"/>
                  <a:ext cx="1336925" cy="582577"/>
                </a:xfrm>
                <a:custGeom>
                  <a:avLst/>
                  <a:gdLst>
                    <a:gd name="T0" fmla="*/ 0 w 13597"/>
                    <a:gd name="T1" fmla="*/ 0 h 1812"/>
                    <a:gd name="T2" fmla="*/ 1495 w 13597"/>
                    <a:gd name="T3" fmla="*/ 0 h 1812"/>
                    <a:gd name="T4" fmla="*/ 11204 w 13597"/>
                    <a:gd name="T5" fmla="*/ 0 h 1812"/>
                    <a:gd name="T6" fmla="*/ 11698 w 13597"/>
                    <a:gd name="T7" fmla="*/ 0 h 1812"/>
                    <a:gd name="T8" fmla="*/ 13111 w 13597"/>
                    <a:gd name="T9" fmla="*/ 0 h 1812"/>
                    <a:gd name="T10" fmla="*/ 13597 w 13597"/>
                    <a:gd name="T11" fmla="*/ 888 h 1812"/>
                    <a:gd name="T12" fmla="*/ 13140 w 13597"/>
                    <a:gd name="T13" fmla="*/ 1802 h 1812"/>
                    <a:gd name="T14" fmla="*/ 11698 w 13597"/>
                    <a:gd name="T15" fmla="*/ 1805 h 1812"/>
                    <a:gd name="T16" fmla="*/ 11698 w 13597"/>
                    <a:gd name="T17" fmla="*/ 1806 h 1812"/>
                    <a:gd name="T18" fmla="*/ 1495 w 13597"/>
                    <a:gd name="T19" fmla="*/ 1810 h 1812"/>
                    <a:gd name="T20" fmla="*/ 0 w 13597"/>
                    <a:gd name="T21" fmla="*/ 1812 h 1812"/>
                    <a:gd name="T22" fmla="*/ 0 w 13597"/>
                    <a:gd name="T23" fmla="*/ 0 h 1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97" h="1812">
                      <a:moveTo>
                        <a:pt x="0" y="0"/>
                      </a:moveTo>
                      <a:lnTo>
                        <a:pt x="1495" y="0"/>
                      </a:lnTo>
                      <a:lnTo>
                        <a:pt x="11204" y="0"/>
                      </a:lnTo>
                      <a:lnTo>
                        <a:pt x="11698" y="0"/>
                      </a:lnTo>
                      <a:lnTo>
                        <a:pt x="13111" y="0"/>
                      </a:lnTo>
                      <a:lnTo>
                        <a:pt x="13597" y="888"/>
                      </a:lnTo>
                      <a:lnTo>
                        <a:pt x="13140" y="1802"/>
                      </a:lnTo>
                      <a:lnTo>
                        <a:pt x="11698" y="1805"/>
                      </a:lnTo>
                      <a:lnTo>
                        <a:pt x="11698" y="1806"/>
                      </a:lnTo>
                      <a:lnTo>
                        <a:pt x="1495" y="1810"/>
                      </a:lnTo>
                      <a:lnTo>
                        <a:pt x="0" y="1812"/>
                      </a:lnTo>
                      <a:lnTo>
                        <a:pt x="0" y="0"/>
                      </a:lnTo>
                      <a:close/>
                    </a:path>
                  </a:pathLst>
                </a:custGeom>
                <a:gradFill flip="none" rotWithShape="1">
                  <a:gsLst>
                    <a:gs pos="47000">
                      <a:srgbClr val="F7321A"/>
                    </a:gs>
                    <a:gs pos="100000">
                      <a:srgbClr val="F69C2A">
                        <a:lumMod val="60000"/>
                        <a:lumOff val="40000"/>
                      </a:srgbClr>
                    </a:gs>
                  </a:gsLst>
                  <a:lin ang="108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20" name="Freeform 8">
                  <a:extLst>
                    <a:ext uri="{FF2B5EF4-FFF2-40B4-BE49-F238E27FC236}">
                      <a16:creationId xmlns:a16="http://schemas.microsoft.com/office/drawing/2014/main" id="{99327602-A8E5-5C3C-BFEF-F418BCE5E3A5}"/>
                    </a:ext>
                  </a:extLst>
                </p:cNvPr>
                <p:cNvSpPr>
                  <a:spLocks/>
                </p:cNvSpPr>
                <p:nvPr/>
              </p:nvSpPr>
              <p:spPr bwMode="auto">
                <a:xfrm>
                  <a:off x="173829" y="2735690"/>
                  <a:ext cx="827340" cy="481301"/>
                </a:xfrm>
                <a:custGeom>
                  <a:avLst/>
                  <a:gdLst>
                    <a:gd name="T0" fmla="*/ 2771 w 2771"/>
                    <a:gd name="T1" fmla="*/ 0 h 1497"/>
                    <a:gd name="T2" fmla="*/ 136 w 2771"/>
                    <a:gd name="T3" fmla="*/ 0 h 1497"/>
                    <a:gd name="T4" fmla="*/ 130 w 2771"/>
                    <a:gd name="T5" fmla="*/ 0 h 1497"/>
                    <a:gd name="T6" fmla="*/ 122 w 2771"/>
                    <a:gd name="T7" fmla="*/ 1 h 1497"/>
                    <a:gd name="T8" fmla="*/ 116 w 2771"/>
                    <a:gd name="T9" fmla="*/ 1 h 1497"/>
                    <a:gd name="T10" fmla="*/ 109 w 2771"/>
                    <a:gd name="T11" fmla="*/ 2 h 1497"/>
                    <a:gd name="T12" fmla="*/ 95 w 2771"/>
                    <a:gd name="T13" fmla="*/ 6 h 1497"/>
                    <a:gd name="T14" fmla="*/ 84 w 2771"/>
                    <a:gd name="T15" fmla="*/ 10 h 1497"/>
                    <a:gd name="T16" fmla="*/ 72 w 2771"/>
                    <a:gd name="T17" fmla="*/ 16 h 1497"/>
                    <a:gd name="T18" fmla="*/ 60 w 2771"/>
                    <a:gd name="T19" fmla="*/ 23 h 1497"/>
                    <a:gd name="T20" fmla="*/ 49 w 2771"/>
                    <a:gd name="T21" fmla="*/ 31 h 1497"/>
                    <a:gd name="T22" fmla="*/ 41 w 2771"/>
                    <a:gd name="T23" fmla="*/ 40 h 1497"/>
                    <a:gd name="T24" fmla="*/ 31 w 2771"/>
                    <a:gd name="T25" fmla="*/ 49 h 1497"/>
                    <a:gd name="T26" fmla="*/ 24 w 2771"/>
                    <a:gd name="T27" fmla="*/ 60 h 1497"/>
                    <a:gd name="T28" fmla="*/ 17 w 2771"/>
                    <a:gd name="T29" fmla="*/ 71 h 1497"/>
                    <a:gd name="T30" fmla="*/ 11 w 2771"/>
                    <a:gd name="T31" fmla="*/ 82 h 1497"/>
                    <a:gd name="T32" fmla="*/ 6 w 2771"/>
                    <a:gd name="T33" fmla="*/ 95 h 1497"/>
                    <a:gd name="T34" fmla="*/ 2 w 2771"/>
                    <a:gd name="T35" fmla="*/ 108 h 1497"/>
                    <a:gd name="T36" fmla="*/ 1 w 2771"/>
                    <a:gd name="T37" fmla="*/ 114 h 1497"/>
                    <a:gd name="T38" fmla="*/ 0 w 2771"/>
                    <a:gd name="T39" fmla="*/ 122 h 1497"/>
                    <a:gd name="T40" fmla="*/ 0 w 2771"/>
                    <a:gd name="T41" fmla="*/ 128 h 1497"/>
                    <a:gd name="T42" fmla="*/ 0 w 2771"/>
                    <a:gd name="T43" fmla="*/ 136 h 1497"/>
                    <a:gd name="T44" fmla="*/ 0 w 2771"/>
                    <a:gd name="T45" fmla="*/ 1361 h 1497"/>
                    <a:gd name="T46" fmla="*/ 0 w 2771"/>
                    <a:gd name="T47" fmla="*/ 1367 h 1497"/>
                    <a:gd name="T48" fmla="*/ 0 w 2771"/>
                    <a:gd name="T49" fmla="*/ 1375 h 1497"/>
                    <a:gd name="T50" fmla="*/ 1 w 2771"/>
                    <a:gd name="T51" fmla="*/ 1381 h 1497"/>
                    <a:gd name="T52" fmla="*/ 2 w 2771"/>
                    <a:gd name="T53" fmla="*/ 1388 h 1497"/>
                    <a:gd name="T54" fmla="*/ 6 w 2771"/>
                    <a:gd name="T55" fmla="*/ 1401 h 1497"/>
                    <a:gd name="T56" fmla="*/ 11 w 2771"/>
                    <a:gd name="T57" fmla="*/ 1413 h 1497"/>
                    <a:gd name="T58" fmla="*/ 17 w 2771"/>
                    <a:gd name="T59" fmla="*/ 1425 h 1497"/>
                    <a:gd name="T60" fmla="*/ 24 w 2771"/>
                    <a:gd name="T61" fmla="*/ 1437 h 1497"/>
                    <a:gd name="T62" fmla="*/ 31 w 2771"/>
                    <a:gd name="T63" fmla="*/ 1448 h 1497"/>
                    <a:gd name="T64" fmla="*/ 41 w 2771"/>
                    <a:gd name="T65" fmla="*/ 1456 h 1497"/>
                    <a:gd name="T66" fmla="*/ 49 w 2771"/>
                    <a:gd name="T67" fmla="*/ 1466 h 1497"/>
                    <a:gd name="T68" fmla="*/ 60 w 2771"/>
                    <a:gd name="T69" fmla="*/ 1473 h 1497"/>
                    <a:gd name="T70" fmla="*/ 72 w 2771"/>
                    <a:gd name="T71" fmla="*/ 1480 h 1497"/>
                    <a:gd name="T72" fmla="*/ 84 w 2771"/>
                    <a:gd name="T73" fmla="*/ 1486 h 1497"/>
                    <a:gd name="T74" fmla="*/ 95 w 2771"/>
                    <a:gd name="T75" fmla="*/ 1490 h 1497"/>
                    <a:gd name="T76" fmla="*/ 109 w 2771"/>
                    <a:gd name="T77" fmla="*/ 1495 h 1497"/>
                    <a:gd name="T78" fmla="*/ 116 w 2771"/>
                    <a:gd name="T79" fmla="*/ 1496 h 1497"/>
                    <a:gd name="T80" fmla="*/ 122 w 2771"/>
                    <a:gd name="T81" fmla="*/ 1496 h 1497"/>
                    <a:gd name="T82" fmla="*/ 130 w 2771"/>
                    <a:gd name="T83" fmla="*/ 1497 h 1497"/>
                    <a:gd name="T84" fmla="*/ 136 w 2771"/>
                    <a:gd name="T85" fmla="*/ 1497 h 1497"/>
                    <a:gd name="T86" fmla="*/ 2771 w 2771"/>
                    <a:gd name="T87" fmla="*/ 1497 h 1497"/>
                    <a:gd name="T88" fmla="*/ 2771 w 2771"/>
                    <a:gd name="T89" fmla="*/ 0 h 1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71" h="1497">
                      <a:moveTo>
                        <a:pt x="2771" y="0"/>
                      </a:moveTo>
                      <a:lnTo>
                        <a:pt x="136" y="0"/>
                      </a:lnTo>
                      <a:lnTo>
                        <a:pt x="130" y="0"/>
                      </a:lnTo>
                      <a:lnTo>
                        <a:pt x="122" y="1"/>
                      </a:lnTo>
                      <a:lnTo>
                        <a:pt x="116" y="1"/>
                      </a:lnTo>
                      <a:lnTo>
                        <a:pt x="109" y="2"/>
                      </a:lnTo>
                      <a:lnTo>
                        <a:pt x="95" y="6"/>
                      </a:lnTo>
                      <a:lnTo>
                        <a:pt x="84" y="10"/>
                      </a:lnTo>
                      <a:lnTo>
                        <a:pt x="72" y="16"/>
                      </a:lnTo>
                      <a:lnTo>
                        <a:pt x="60" y="23"/>
                      </a:lnTo>
                      <a:lnTo>
                        <a:pt x="49" y="31"/>
                      </a:lnTo>
                      <a:lnTo>
                        <a:pt x="41" y="40"/>
                      </a:lnTo>
                      <a:lnTo>
                        <a:pt x="31" y="49"/>
                      </a:lnTo>
                      <a:lnTo>
                        <a:pt x="24" y="60"/>
                      </a:lnTo>
                      <a:lnTo>
                        <a:pt x="17" y="71"/>
                      </a:lnTo>
                      <a:lnTo>
                        <a:pt x="11" y="82"/>
                      </a:lnTo>
                      <a:lnTo>
                        <a:pt x="6" y="95"/>
                      </a:lnTo>
                      <a:lnTo>
                        <a:pt x="2" y="108"/>
                      </a:lnTo>
                      <a:lnTo>
                        <a:pt x="1" y="114"/>
                      </a:lnTo>
                      <a:lnTo>
                        <a:pt x="0" y="122"/>
                      </a:lnTo>
                      <a:lnTo>
                        <a:pt x="0" y="128"/>
                      </a:lnTo>
                      <a:lnTo>
                        <a:pt x="0" y="136"/>
                      </a:lnTo>
                      <a:lnTo>
                        <a:pt x="0" y="1361"/>
                      </a:lnTo>
                      <a:lnTo>
                        <a:pt x="0" y="1367"/>
                      </a:lnTo>
                      <a:lnTo>
                        <a:pt x="0" y="1375"/>
                      </a:lnTo>
                      <a:lnTo>
                        <a:pt x="1" y="1381"/>
                      </a:lnTo>
                      <a:lnTo>
                        <a:pt x="2" y="1388"/>
                      </a:lnTo>
                      <a:lnTo>
                        <a:pt x="6" y="1401"/>
                      </a:lnTo>
                      <a:lnTo>
                        <a:pt x="11" y="1413"/>
                      </a:lnTo>
                      <a:lnTo>
                        <a:pt x="17" y="1425"/>
                      </a:lnTo>
                      <a:lnTo>
                        <a:pt x="24" y="1437"/>
                      </a:lnTo>
                      <a:lnTo>
                        <a:pt x="31" y="1448"/>
                      </a:lnTo>
                      <a:lnTo>
                        <a:pt x="41" y="1456"/>
                      </a:lnTo>
                      <a:lnTo>
                        <a:pt x="49" y="1466"/>
                      </a:lnTo>
                      <a:lnTo>
                        <a:pt x="60" y="1473"/>
                      </a:lnTo>
                      <a:lnTo>
                        <a:pt x="72" y="1480"/>
                      </a:lnTo>
                      <a:lnTo>
                        <a:pt x="84" y="1486"/>
                      </a:lnTo>
                      <a:lnTo>
                        <a:pt x="95" y="1490"/>
                      </a:lnTo>
                      <a:lnTo>
                        <a:pt x="109" y="1495"/>
                      </a:lnTo>
                      <a:lnTo>
                        <a:pt x="116" y="1496"/>
                      </a:lnTo>
                      <a:lnTo>
                        <a:pt x="122" y="1496"/>
                      </a:lnTo>
                      <a:lnTo>
                        <a:pt x="130" y="1497"/>
                      </a:lnTo>
                      <a:lnTo>
                        <a:pt x="136" y="1497"/>
                      </a:lnTo>
                      <a:lnTo>
                        <a:pt x="2771" y="1497"/>
                      </a:lnTo>
                      <a:lnTo>
                        <a:pt x="2771" y="0"/>
                      </a:lnTo>
                      <a:close/>
                    </a:path>
                  </a:pathLst>
                </a:custGeom>
                <a:solidFill>
                  <a:sysClr val="window" lastClr="FFFFFF"/>
                </a:solidFill>
                <a:ln>
                  <a:noFill/>
                </a:ln>
                <a:effectLst>
                  <a:outerShdw blurRad="50800" dist="38100" dir="8100000" algn="tr" rotWithShape="0">
                    <a:prstClr val="black">
                      <a:alpha val="40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ysClr val="windowText" lastClr="000000"/>
                    </a:solidFill>
                    <a:effectLst/>
                    <a:uLnTx/>
                    <a:uFillTx/>
                    <a:latin typeface="Calibri"/>
                    <a:ea typeface="+mn-ea"/>
                    <a:cs typeface="+mn-cs"/>
                  </a:endParaRPr>
                </a:p>
              </p:txBody>
            </p:sp>
            <p:sp>
              <p:nvSpPr>
                <p:cNvPr id="21" name="Freeform 9">
                  <a:extLst>
                    <a:ext uri="{FF2B5EF4-FFF2-40B4-BE49-F238E27FC236}">
                      <a16:creationId xmlns:a16="http://schemas.microsoft.com/office/drawing/2014/main" id="{8ADA977F-9341-BF24-F00C-FF599DC3BF1C}"/>
                    </a:ext>
                  </a:extLst>
                </p:cNvPr>
                <p:cNvSpPr>
                  <a:spLocks/>
                </p:cNvSpPr>
                <p:nvPr/>
              </p:nvSpPr>
              <p:spPr bwMode="auto">
                <a:xfrm>
                  <a:off x="1230389" y="2635378"/>
                  <a:ext cx="1735388" cy="582577"/>
                </a:xfrm>
                <a:custGeom>
                  <a:avLst/>
                  <a:gdLst>
                    <a:gd name="T0" fmla="*/ 0 w 13597"/>
                    <a:gd name="T1" fmla="*/ 0 h 1812"/>
                    <a:gd name="T2" fmla="*/ 1495 w 13597"/>
                    <a:gd name="T3" fmla="*/ 0 h 1812"/>
                    <a:gd name="T4" fmla="*/ 11204 w 13597"/>
                    <a:gd name="T5" fmla="*/ 0 h 1812"/>
                    <a:gd name="T6" fmla="*/ 11698 w 13597"/>
                    <a:gd name="T7" fmla="*/ 0 h 1812"/>
                    <a:gd name="T8" fmla="*/ 13111 w 13597"/>
                    <a:gd name="T9" fmla="*/ 0 h 1812"/>
                    <a:gd name="T10" fmla="*/ 13597 w 13597"/>
                    <a:gd name="T11" fmla="*/ 888 h 1812"/>
                    <a:gd name="T12" fmla="*/ 13140 w 13597"/>
                    <a:gd name="T13" fmla="*/ 1802 h 1812"/>
                    <a:gd name="T14" fmla="*/ 11698 w 13597"/>
                    <a:gd name="T15" fmla="*/ 1804 h 1812"/>
                    <a:gd name="T16" fmla="*/ 11698 w 13597"/>
                    <a:gd name="T17" fmla="*/ 1805 h 1812"/>
                    <a:gd name="T18" fmla="*/ 1495 w 13597"/>
                    <a:gd name="T19" fmla="*/ 1810 h 1812"/>
                    <a:gd name="T20" fmla="*/ 0 w 13597"/>
                    <a:gd name="T21" fmla="*/ 1812 h 1812"/>
                    <a:gd name="T22" fmla="*/ 0 w 13597"/>
                    <a:gd name="T23" fmla="*/ 0 h 1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97" h="1812">
                      <a:moveTo>
                        <a:pt x="0" y="0"/>
                      </a:moveTo>
                      <a:lnTo>
                        <a:pt x="1495" y="0"/>
                      </a:lnTo>
                      <a:lnTo>
                        <a:pt x="11204" y="0"/>
                      </a:lnTo>
                      <a:lnTo>
                        <a:pt x="11698" y="0"/>
                      </a:lnTo>
                      <a:lnTo>
                        <a:pt x="13111" y="0"/>
                      </a:lnTo>
                      <a:lnTo>
                        <a:pt x="13597" y="888"/>
                      </a:lnTo>
                      <a:lnTo>
                        <a:pt x="13140" y="1802"/>
                      </a:lnTo>
                      <a:lnTo>
                        <a:pt x="11698" y="1804"/>
                      </a:lnTo>
                      <a:lnTo>
                        <a:pt x="11698" y="1805"/>
                      </a:lnTo>
                      <a:lnTo>
                        <a:pt x="1495" y="1810"/>
                      </a:lnTo>
                      <a:lnTo>
                        <a:pt x="0" y="1812"/>
                      </a:lnTo>
                      <a:lnTo>
                        <a:pt x="0" y="0"/>
                      </a:lnTo>
                      <a:close/>
                    </a:path>
                  </a:pathLst>
                </a:custGeom>
                <a:gradFill>
                  <a:gsLst>
                    <a:gs pos="51000">
                      <a:srgbClr val="F69C2A"/>
                    </a:gs>
                    <a:gs pos="100000">
                      <a:srgbClr val="F69C2A">
                        <a:lumMod val="60000"/>
                        <a:lumOff val="40000"/>
                      </a:srgbClr>
                    </a:gs>
                  </a:gsLst>
                  <a:lin ang="10800000" scaled="1"/>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ysClr val="windowText" lastClr="000000"/>
                    </a:solidFill>
                    <a:effectLst/>
                    <a:uLnTx/>
                    <a:uFillTx/>
                    <a:latin typeface="Calibri"/>
                    <a:ea typeface="+mn-ea"/>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endParaRPr lang="en-US" dirty="0">
                    <a:solidFill>
                      <a:sysClr val="windowText" lastClr="000000"/>
                    </a:solidFill>
                    <a:latin typeface="Calibri"/>
                  </a:endParaRPr>
                </a:p>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ysClr val="windowText" lastClr="000000"/>
                    </a:solidFill>
                    <a:effectLst/>
                    <a:uLnTx/>
                    <a:uFillTx/>
                    <a:latin typeface="Calibri"/>
                    <a:ea typeface="+mn-ea"/>
                    <a:cs typeface="+mn-cs"/>
                  </a:endParaRPr>
                </a:p>
              </p:txBody>
            </p:sp>
            <p:sp>
              <p:nvSpPr>
                <p:cNvPr id="22" name="Freeform 10">
                  <a:extLst>
                    <a:ext uri="{FF2B5EF4-FFF2-40B4-BE49-F238E27FC236}">
                      <a16:creationId xmlns:a16="http://schemas.microsoft.com/office/drawing/2014/main" id="{A9E1E9CD-FADD-0526-A060-E4FD964835AE}"/>
                    </a:ext>
                  </a:extLst>
                </p:cNvPr>
                <p:cNvSpPr>
                  <a:spLocks/>
                </p:cNvSpPr>
                <p:nvPr/>
              </p:nvSpPr>
              <p:spPr bwMode="auto">
                <a:xfrm>
                  <a:off x="1001169" y="2636343"/>
                  <a:ext cx="229219" cy="581612"/>
                </a:xfrm>
                <a:custGeom>
                  <a:avLst/>
                  <a:gdLst>
                    <a:gd name="T0" fmla="*/ 768 w 768"/>
                    <a:gd name="T1" fmla="*/ 1807 h 1807"/>
                    <a:gd name="T2" fmla="*/ 768 w 768"/>
                    <a:gd name="T3" fmla="*/ 0 h 1807"/>
                    <a:gd name="T4" fmla="*/ 0 w 768"/>
                    <a:gd name="T5" fmla="*/ 309 h 1807"/>
                    <a:gd name="T6" fmla="*/ 0 w 768"/>
                    <a:gd name="T7" fmla="*/ 1806 h 1807"/>
                    <a:gd name="T8" fmla="*/ 768 w 768"/>
                    <a:gd name="T9" fmla="*/ 1807 h 1807"/>
                  </a:gdLst>
                  <a:ahLst/>
                  <a:cxnLst>
                    <a:cxn ang="0">
                      <a:pos x="T0" y="T1"/>
                    </a:cxn>
                    <a:cxn ang="0">
                      <a:pos x="T2" y="T3"/>
                    </a:cxn>
                    <a:cxn ang="0">
                      <a:pos x="T4" y="T5"/>
                    </a:cxn>
                    <a:cxn ang="0">
                      <a:pos x="T6" y="T7"/>
                    </a:cxn>
                    <a:cxn ang="0">
                      <a:pos x="T8" y="T9"/>
                    </a:cxn>
                  </a:cxnLst>
                  <a:rect l="0" t="0" r="r" b="b"/>
                  <a:pathLst>
                    <a:path w="768" h="1807">
                      <a:moveTo>
                        <a:pt x="768" y="1807"/>
                      </a:moveTo>
                      <a:lnTo>
                        <a:pt x="768" y="0"/>
                      </a:lnTo>
                      <a:lnTo>
                        <a:pt x="0" y="309"/>
                      </a:lnTo>
                      <a:lnTo>
                        <a:pt x="0" y="1806"/>
                      </a:lnTo>
                      <a:lnTo>
                        <a:pt x="768" y="1807"/>
                      </a:lnTo>
                      <a:close/>
                    </a:path>
                  </a:pathLst>
                </a:custGeom>
                <a:gradFill>
                  <a:gsLst>
                    <a:gs pos="0">
                      <a:srgbClr val="F69C2A">
                        <a:lumMod val="75000"/>
                      </a:srgbClr>
                    </a:gs>
                    <a:gs pos="100000">
                      <a:srgbClr val="F69C2A">
                        <a:lumMod val="75000"/>
                        <a:lumOff val="25000"/>
                      </a:srgbClr>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23" name="Freeform 11">
                  <a:extLst>
                    <a:ext uri="{FF2B5EF4-FFF2-40B4-BE49-F238E27FC236}">
                      <a16:creationId xmlns:a16="http://schemas.microsoft.com/office/drawing/2014/main" id="{CEB957CB-2DB5-3F05-15C1-AAE8C7D00299}"/>
                    </a:ext>
                  </a:extLst>
                </p:cNvPr>
                <p:cNvSpPr>
                  <a:spLocks/>
                </p:cNvSpPr>
                <p:nvPr/>
              </p:nvSpPr>
              <p:spPr bwMode="auto">
                <a:xfrm>
                  <a:off x="173829" y="3325018"/>
                  <a:ext cx="827340" cy="481301"/>
                </a:xfrm>
                <a:custGeom>
                  <a:avLst/>
                  <a:gdLst>
                    <a:gd name="T0" fmla="*/ 2771 w 2771"/>
                    <a:gd name="T1" fmla="*/ 0 h 1497"/>
                    <a:gd name="T2" fmla="*/ 136 w 2771"/>
                    <a:gd name="T3" fmla="*/ 0 h 1497"/>
                    <a:gd name="T4" fmla="*/ 130 w 2771"/>
                    <a:gd name="T5" fmla="*/ 0 h 1497"/>
                    <a:gd name="T6" fmla="*/ 122 w 2771"/>
                    <a:gd name="T7" fmla="*/ 1 h 1497"/>
                    <a:gd name="T8" fmla="*/ 116 w 2771"/>
                    <a:gd name="T9" fmla="*/ 1 h 1497"/>
                    <a:gd name="T10" fmla="*/ 109 w 2771"/>
                    <a:gd name="T11" fmla="*/ 2 h 1497"/>
                    <a:gd name="T12" fmla="*/ 95 w 2771"/>
                    <a:gd name="T13" fmla="*/ 6 h 1497"/>
                    <a:gd name="T14" fmla="*/ 84 w 2771"/>
                    <a:gd name="T15" fmla="*/ 11 h 1497"/>
                    <a:gd name="T16" fmla="*/ 72 w 2771"/>
                    <a:gd name="T17" fmla="*/ 16 h 1497"/>
                    <a:gd name="T18" fmla="*/ 60 w 2771"/>
                    <a:gd name="T19" fmla="*/ 24 h 1497"/>
                    <a:gd name="T20" fmla="*/ 49 w 2771"/>
                    <a:gd name="T21" fmla="*/ 31 h 1497"/>
                    <a:gd name="T22" fmla="*/ 41 w 2771"/>
                    <a:gd name="T23" fmla="*/ 41 h 1497"/>
                    <a:gd name="T24" fmla="*/ 31 w 2771"/>
                    <a:gd name="T25" fmla="*/ 49 h 1497"/>
                    <a:gd name="T26" fmla="*/ 24 w 2771"/>
                    <a:gd name="T27" fmla="*/ 60 h 1497"/>
                    <a:gd name="T28" fmla="*/ 17 w 2771"/>
                    <a:gd name="T29" fmla="*/ 72 h 1497"/>
                    <a:gd name="T30" fmla="*/ 11 w 2771"/>
                    <a:gd name="T31" fmla="*/ 83 h 1497"/>
                    <a:gd name="T32" fmla="*/ 6 w 2771"/>
                    <a:gd name="T33" fmla="*/ 95 h 1497"/>
                    <a:gd name="T34" fmla="*/ 2 w 2771"/>
                    <a:gd name="T35" fmla="*/ 108 h 1497"/>
                    <a:gd name="T36" fmla="*/ 1 w 2771"/>
                    <a:gd name="T37" fmla="*/ 115 h 1497"/>
                    <a:gd name="T38" fmla="*/ 0 w 2771"/>
                    <a:gd name="T39" fmla="*/ 122 h 1497"/>
                    <a:gd name="T40" fmla="*/ 0 w 2771"/>
                    <a:gd name="T41" fmla="*/ 130 h 1497"/>
                    <a:gd name="T42" fmla="*/ 0 w 2771"/>
                    <a:gd name="T43" fmla="*/ 136 h 1497"/>
                    <a:gd name="T44" fmla="*/ 0 w 2771"/>
                    <a:gd name="T45" fmla="*/ 1361 h 1497"/>
                    <a:gd name="T46" fmla="*/ 0 w 2771"/>
                    <a:gd name="T47" fmla="*/ 1369 h 1497"/>
                    <a:gd name="T48" fmla="*/ 0 w 2771"/>
                    <a:gd name="T49" fmla="*/ 1375 h 1497"/>
                    <a:gd name="T50" fmla="*/ 1 w 2771"/>
                    <a:gd name="T51" fmla="*/ 1382 h 1497"/>
                    <a:gd name="T52" fmla="*/ 2 w 2771"/>
                    <a:gd name="T53" fmla="*/ 1388 h 1497"/>
                    <a:gd name="T54" fmla="*/ 6 w 2771"/>
                    <a:gd name="T55" fmla="*/ 1402 h 1497"/>
                    <a:gd name="T56" fmla="*/ 11 w 2771"/>
                    <a:gd name="T57" fmla="*/ 1414 h 1497"/>
                    <a:gd name="T58" fmla="*/ 17 w 2771"/>
                    <a:gd name="T59" fmla="*/ 1425 h 1497"/>
                    <a:gd name="T60" fmla="*/ 24 w 2771"/>
                    <a:gd name="T61" fmla="*/ 1437 h 1497"/>
                    <a:gd name="T62" fmla="*/ 31 w 2771"/>
                    <a:gd name="T63" fmla="*/ 1448 h 1497"/>
                    <a:gd name="T64" fmla="*/ 41 w 2771"/>
                    <a:gd name="T65" fmla="*/ 1457 h 1497"/>
                    <a:gd name="T66" fmla="*/ 49 w 2771"/>
                    <a:gd name="T67" fmla="*/ 1466 h 1497"/>
                    <a:gd name="T68" fmla="*/ 60 w 2771"/>
                    <a:gd name="T69" fmla="*/ 1474 h 1497"/>
                    <a:gd name="T70" fmla="*/ 72 w 2771"/>
                    <a:gd name="T71" fmla="*/ 1480 h 1497"/>
                    <a:gd name="T72" fmla="*/ 84 w 2771"/>
                    <a:gd name="T73" fmla="*/ 1487 h 1497"/>
                    <a:gd name="T74" fmla="*/ 95 w 2771"/>
                    <a:gd name="T75" fmla="*/ 1491 h 1497"/>
                    <a:gd name="T76" fmla="*/ 109 w 2771"/>
                    <a:gd name="T77" fmla="*/ 1495 h 1497"/>
                    <a:gd name="T78" fmla="*/ 116 w 2771"/>
                    <a:gd name="T79" fmla="*/ 1496 h 1497"/>
                    <a:gd name="T80" fmla="*/ 122 w 2771"/>
                    <a:gd name="T81" fmla="*/ 1496 h 1497"/>
                    <a:gd name="T82" fmla="*/ 130 w 2771"/>
                    <a:gd name="T83" fmla="*/ 1497 h 1497"/>
                    <a:gd name="T84" fmla="*/ 136 w 2771"/>
                    <a:gd name="T85" fmla="*/ 1497 h 1497"/>
                    <a:gd name="T86" fmla="*/ 2771 w 2771"/>
                    <a:gd name="T87" fmla="*/ 1497 h 1497"/>
                    <a:gd name="T88" fmla="*/ 2771 w 2771"/>
                    <a:gd name="T89" fmla="*/ 0 h 1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71" h="1497">
                      <a:moveTo>
                        <a:pt x="2771" y="0"/>
                      </a:moveTo>
                      <a:lnTo>
                        <a:pt x="136" y="0"/>
                      </a:lnTo>
                      <a:lnTo>
                        <a:pt x="130" y="0"/>
                      </a:lnTo>
                      <a:lnTo>
                        <a:pt x="122" y="1"/>
                      </a:lnTo>
                      <a:lnTo>
                        <a:pt x="116" y="1"/>
                      </a:lnTo>
                      <a:lnTo>
                        <a:pt x="109" y="2"/>
                      </a:lnTo>
                      <a:lnTo>
                        <a:pt x="95" y="6"/>
                      </a:lnTo>
                      <a:lnTo>
                        <a:pt x="84" y="11"/>
                      </a:lnTo>
                      <a:lnTo>
                        <a:pt x="72" y="16"/>
                      </a:lnTo>
                      <a:lnTo>
                        <a:pt x="60" y="24"/>
                      </a:lnTo>
                      <a:lnTo>
                        <a:pt x="49" y="31"/>
                      </a:lnTo>
                      <a:lnTo>
                        <a:pt x="41" y="41"/>
                      </a:lnTo>
                      <a:lnTo>
                        <a:pt x="31" y="49"/>
                      </a:lnTo>
                      <a:lnTo>
                        <a:pt x="24" y="60"/>
                      </a:lnTo>
                      <a:lnTo>
                        <a:pt x="17" y="72"/>
                      </a:lnTo>
                      <a:lnTo>
                        <a:pt x="11" y="83"/>
                      </a:lnTo>
                      <a:lnTo>
                        <a:pt x="6" y="95"/>
                      </a:lnTo>
                      <a:lnTo>
                        <a:pt x="2" y="108"/>
                      </a:lnTo>
                      <a:lnTo>
                        <a:pt x="1" y="115"/>
                      </a:lnTo>
                      <a:lnTo>
                        <a:pt x="0" y="122"/>
                      </a:lnTo>
                      <a:lnTo>
                        <a:pt x="0" y="130"/>
                      </a:lnTo>
                      <a:lnTo>
                        <a:pt x="0" y="136"/>
                      </a:lnTo>
                      <a:lnTo>
                        <a:pt x="0" y="1361"/>
                      </a:lnTo>
                      <a:lnTo>
                        <a:pt x="0" y="1369"/>
                      </a:lnTo>
                      <a:lnTo>
                        <a:pt x="0" y="1375"/>
                      </a:lnTo>
                      <a:lnTo>
                        <a:pt x="1" y="1382"/>
                      </a:lnTo>
                      <a:lnTo>
                        <a:pt x="2" y="1388"/>
                      </a:lnTo>
                      <a:lnTo>
                        <a:pt x="6" y="1402"/>
                      </a:lnTo>
                      <a:lnTo>
                        <a:pt x="11" y="1414"/>
                      </a:lnTo>
                      <a:lnTo>
                        <a:pt x="17" y="1425"/>
                      </a:lnTo>
                      <a:lnTo>
                        <a:pt x="24" y="1437"/>
                      </a:lnTo>
                      <a:lnTo>
                        <a:pt x="31" y="1448"/>
                      </a:lnTo>
                      <a:lnTo>
                        <a:pt x="41" y="1457"/>
                      </a:lnTo>
                      <a:lnTo>
                        <a:pt x="49" y="1466"/>
                      </a:lnTo>
                      <a:lnTo>
                        <a:pt x="60" y="1474"/>
                      </a:lnTo>
                      <a:lnTo>
                        <a:pt x="72" y="1480"/>
                      </a:lnTo>
                      <a:lnTo>
                        <a:pt x="84" y="1487"/>
                      </a:lnTo>
                      <a:lnTo>
                        <a:pt x="95" y="1491"/>
                      </a:lnTo>
                      <a:lnTo>
                        <a:pt x="109" y="1495"/>
                      </a:lnTo>
                      <a:lnTo>
                        <a:pt x="116" y="1496"/>
                      </a:lnTo>
                      <a:lnTo>
                        <a:pt x="122" y="1496"/>
                      </a:lnTo>
                      <a:lnTo>
                        <a:pt x="130" y="1497"/>
                      </a:lnTo>
                      <a:lnTo>
                        <a:pt x="136" y="1497"/>
                      </a:lnTo>
                      <a:lnTo>
                        <a:pt x="2771" y="1497"/>
                      </a:lnTo>
                      <a:lnTo>
                        <a:pt x="2771" y="0"/>
                      </a:lnTo>
                      <a:close/>
                    </a:path>
                  </a:pathLst>
                </a:custGeom>
                <a:solidFill>
                  <a:sysClr val="window" lastClr="FFFFFF"/>
                </a:solidFill>
                <a:ln>
                  <a:noFill/>
                </a:ln>
                <a:effectLst>
                  <a:outerShdw blurRad="50800" dist="38100" dir="8100000" algn="tr" rotWithShape="0">
                    <a:prstClr val="black">
                      <a:alpha val="40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ysClr val="windowText" lastClr="000000"/>
                    </a:solidFill>
                    <a:effectLst/>
                    <a:uLnTx/>
                    <a:uFillTx/>
                    <a:latin typeface="Calibri"/>
                    <a:ea typeface="+mn-ea"/>
                    <a:cs typeface="+mn-cs"/>
                  </a:endParaRPr>
                </a:p>
              </p:txBody>
            </p:sp>
            <p:sp>
              <p:nvSpPr>
                <p:cNvPr id="24" name="Freeform 12">
                  <a:extLst>
                    <a:ext uri="{FF2B5EF4-FFF2-40B4-BE49-F238E27FC236}">
                      <a16:creationId xmlns:a16="http://schemas.microsoft.com/office/drawing/2014/main" id="{09801FC1-6994-3498-0E19-2631AF626E2E}"/>
                    </a:ext>
                  </a:extLst>
                </p:cNvPr>
                <p:cNvSpPr>
                  <a:spLocks/>
                </p:cNvSpPr>
                <p:nvPr/>
              </p:nvSpPr>
              <p:spPr bwMode="auto">
                <a:xfrm>
                  <a:off x="1230389" y="3321160"/>
                  <a:ext cx="2119295" cy="582577"/>
                </a:xfrm>
                <a:custGeom>
                  <a:avLst/>
                  <a:gdLst>
                    <a:gd name="T0" fmla="*/ 0 w 13597"/>
                    <a:gd name="T1" fmla="*/ 0 h 1812"/>
                    <a:gd name="T2" fmla="*/ 1495 w 13597"/>
                    <a:gd name="T3" fmla="*/ 0 h 1812"/>
                    <a:gd name="T4" fmla="*/ 11204 w 13597"/>
                    <a:gd name="T5" fmla="*/ 0 h 1812"/>
                    <a:gd name="T6" fmla="*/ 11698 w 13597"/>
                    <a:gd name="T7" fmla="*/ 0 h 1812"/>
                    <a:gd name="T8" fmla="*/ 13111 w 13597"/>
                    <a:gd name="T9" fmla="*/ 0 h 1812"/>
                    <a:gd name="T10" fmla="*/ 13597 w 13597"/>
                    <a:gd name="T11" fmla="*/ 888 h 1812"/>
                    <a:gd name="T12" fmla="*/ 13140 w 13597"/>
                    <a:gd name="T13" fmla="*/ 1803 h 1812"/>
                    <a:gd name="T14" fmla="*/ 11698 w 13597"/>
                    <a:gd name="T15" fmla="*/ 1805 h 1812"/>
                    <a:gd name="T16" fmla="*/ 11698 w 13597"/>
                    <a:gd name="T17" fmla="*/ 1806 h 1812"/>
                    <a:gd name="T18" fmla="*/ 1495 w 13597"/>
                    <a:gd name="T19" fmla="*/ 1810 h 1812"/>
                    <a:gd name="T20" fmla="*/ 0 w 13597"/>
                    <a:gd name="T21" fmla="*/ 1812 h 1812"/>
                    <a:gd name="T22" fmla="*/ 0 w 13597"/>
                    <a:gd name="T23" fmla="*/ 0 h 1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97" h="1812">
                      <a:moveTo>
                        <a:pt x="0" y="0"/>
                      </a:moveTo>
                      <a:lnTo>
                        <a:pt x="1495" y="0"/>
                      </a:lnTo>
                      <a:lnTo>
                        <a:pt x="11204" y="0"/>
                      </a:lnTo>
                      <a:lnTo>
                        <a:pt x="11698" y="0"/>
                      </a:lnTo>
                      <a:lnTo>
                        <a:pt x="13111" y="0"/>
                      </a:lnTo>
                      <a:lnTo>
                        <a:pt x="13597" y="888"/>
                      </a:lnTo>
                      <a:lnTo>
                        <a:pt x="13140" y="1803"/>
                      </a:lnTo>
                      <a:lnTo>
                        <a:pt x="11698" y="1805"/>
                      </a:lnTo>
                      <a:lnTo>
                        <a:pt x="11698" y="1806"/>
                      </a:lnTo>
                      <a:lnTo>
                        <a:pt x="1495" y="1810"/>
                      </a:lnTo>
                      <a:lnTo>
                        <a:pt x="0" y="1812"/>
                      </a:lnTo>
                      <a:lnTo>
                        <a:pt x="0" y="0"/>
                      </a:lnTo>
                      <a:close/>
                    </a:path>
                  </a:pathLst>
                </a:custGeom>
                <a:gradFill>
                  <a:gsLst>
                    <a:gs pos="41000">
                      <a:srgbClr val="2F8CA4"/>
                    </a:gs>
                    <a:gs pos="100000">
                      <a:srgbClr val="2F8CA4">
                        <a:lumMod val="75000"/>
                        <a:alpha val="82000"/>
                      </a:srgbClr>
                    </a:gs>
                  </a:gsLst>
                  <a:lin ang="10800000" scaled="1"/>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25" name="Freeform 13">
                  <a:extLst>
                    <a:ext uri="{FF2B5EF4-FFF2-40B4-BE49-F238E27FC236}">
                      <a16:creationId xmlns:a16="http://schemas.microsoft.com/office/drawing/2014/main" id="{CA536CC1-355E-3EA5-E54C-FE4A7EE659A5}"/>
                    </a:ext>
                  </a:extLst>
                </p:cNvPr>
                <p:cNvSpPr>
                  <a:spLocks/>
                </p:cNvSpPr>
                <p:nvPr/>
              </p:nvSpPr>
              <p:spPr bwMode="auto">
                <a:xfrm>
                  <a:off x="1001169" y="3321160"/>
                  <a:ext cx="229219" cy="582577"/>
                </a:xfrm>
                <a:custGeom>
                  <a:avLst/>
                  <a:gdLst>
                    <a:gd name="T0" fmla="*/ 768 w 768"/>
                    <a:gd name="T1" fmla="*/ 1812 h 1812"/>
                    <a:gd name="T2" fmla="*/ 768 w 768"/>
                    <a:gd name="T3" fmla="*/ 0 h 1812"/>
                    <a:gd name="T4" fmla="*/ 0 w 768"/>
                    <a:gd name="T5" fmla="*/ 12 h 1812"/>
                    <a:gd name="T6" fmla="*/ 0 w 768"/>
                    <a:gd name="T7" fmla="*/ 1509 h 1812"/>
                    <a:gd name="T8" fmla="*/ 768 w 768"/>
                    <a:gd name="T9" fmla="*/ 1812 h 1812"/>
                  </a:gdLst>
                  <a:ahLst/>
                  <a:cxnLst>
                    <a:cxn ang="0">
                      <a:pos x="T0" y="T1"/>
                    </a:cxn>
                    <a:cxn ang="0">
                      <a:pos x="T2" y="T3"/>
                    </a:cxn>
                    <a:cxn ang="0">
                      <a:pos x="T4" y="T5"/>
                    </a:cxn>
                    <a:cxn ang="0">
                      <a:pos x="T6" y="T7"/>
                    </a:cxn>
                    <a:cxn ang="0">
                      <a:pos x="T8" y="T9"/>
                    </a:cxn>
                  </a:cxnLst>
                  <a:rect l="0" t="0" r="r" b="b"/>
                  <a:pathLst>
                    <a:path w="768" h="1812">
                      <a:moveTo>
                        <a:pt x="768" y="1812"/>
                      </a:moveTo>
                      <a:lnTo>
                        <a:pt x="768" y="0"/>
                      </a:lnTo>
                      <a:lnTo>
                        <a:pt x="0" y="12"/>
                      </a:lnTo>
                      <a:lnTo>
                        <a:pt x="0" y="1509"/>
                      </a:lnTo>
                      <a:lnTo>
                        <a:pt x="768" y="1812"/>
                      </a:lnTo>
                      <a:close/>
                    </a:path>
                  </a:pathLst>
                </a:custGeom>
                <a:gradFill>
                  <a:gsLst>
                    <a:gs pos="0">
                      <a:srgbClr val="2F8CA4"/>
                    </a:gs>
                    <a:gs pos="100000">
                      <a:srgbClr val="2F8CA4">
                        <a:lumMod val="75000"/>
                      </a:srgbClr>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26" name="Freeform 14">
                  <a:extLst>
                    <a:ext uri="{FF2B5EF4-FFF2-40B4-BE49-F238E27FC236}">
                      <a16:creationId xmlns:a16="http://schemas.microsoft.com/office/drawing/2014/main" id="{3EBC30EF-E398-A6CC-0DAE-F23897DC03D9}"/>
                    </a:ext>
                  </a:extLst>
                </p:cNvPr>
                <p:cNvSpPr>
                  <a:spLocks/>
                </p:cNvSpPr>
                <p:nvPr/>
              </p:nvSpPr>
              <p:spPr bwMode="auto">
                <a:xfrm>
                  <a:off x="173829" y="3896986"/>
                  <a:ext cx="827340" cy="481301"/>
                </a:xfrm>
                <a:custGeom>
                  <a:avLst/>
                  <a:gdLst>
                    <a:gd name="T0" fmla="*/ 2771 w 2771"/>
                    <a:gd name="T1" fmla="*/ 0 h 1496"/>
                    <a:gd name="T2" fmla="*/ 136 w 2771"/>
                    <a:gd name="T3" fmla="*/ 0 h 1496"/>
                    <a:gd name="T4" fmla="*/ 130 w 2771"/>
                    <a:gd name="T5" fmla="*/ 0 h 1496"/>
                    <a:gd name="T6" fmla="*/ 122 w 2771"/>
                    <a:gd name="T7" fmla="*/ 0 h 1496"/>
                    <a:gd name="T8" fmla="*/ 116 w 2771"/>
                    <a:gd name="T9" fmla="*/ 1 h 1496"/>
                    <a:gd name="T10" fmla="*/ 109 w 2771"/>
                    <a:gd name="T11" fmla="*/ 2 h 1496"/>
                    <a:gd name="T12" fmla="*/ 95 w 2771"/>
                    <a:gd name="T13" fmla="*/ 5 h 1496"/>
                    <a:gd name="T14" fmla="*/ 84 w 2771"/>
                    <a:gd name="T15" fmla="*/ 11 h 1496"/>
                    <a:gd name="T16" fmla="*/ 72 w 2771"/>
                    <a:gd name="T17" fmla="*/ 16 h 1496"/>
                    <a:gd name="T18" fmla="*/ 60 w 2771"/>
                    <a:gd name="T19" fmla="*/ 22 h 1496"/>
                    <a:gd name="T20" fmla="*/ 49 w 2771"/>
                    <a:gd name="T21" fmla="*/ 30 h 1496"/>
                    <a:gd name="T22" fmla="*/ 41 w 2771"/>
                    <a:gd name="T23" fmla="*/ 40 h 1496"/>
                    <a:gd name="T24" fmla="*/ 31 w 2771"/>
                    <a:gd name="T25" fmla="*/ 48 h 1496"/>
                    <a:gd name="T26" fmla="*/ 24 w 2771"/>
                    <a:gd name="T27" fmla="*/ 60 h 1496"/>
                    <a:gd name="T28" fmla="*/ 17 w 2771"/>
                    <a:gd name="T29" fmla="*/ 71 h 1496"/>
                    <a:gd name="T30" fmla="*/ 11 w 2771"/>
                    <a:gd name="T31" fmla="*/ 82 h 1496"/>
                    <a:gd name="T32" fmla="*/ 6 w 2771"/>
                    <a:gd name="T33" fmla="*/ 94 h 1496"/>
                    <a:gd name="T34" fmla="*/ 2 w 2771"/>
                    <a:gd name="T35" fmla="*/ 107 h 1496"/>
                    <a:gd name="T36" fmla="*/ 1 w 2771"/>
                    <a:gd name="T37" fmla="*/ 113 h 1496"/>
                    <a:gd name="T38" fmla="*/ 0 w 2771"/>
                    <a:gd name="T39" fmla="*/ 122 h 1496"/>
                    <a:gd name="T40" fmla="*/ 0 w 2771"/>
                    <a:gd name="T41" fmla="*/ 128 h 1496"/>
                    <a:gd name="T42" fmla="*/ 0 w 2771"/>
                    <a:gd name="T43" fmla="*/ 135 h 1496"/>
                    <a:gd name="T44" fmla="*/ 0 w 2771"/>
                    <a:gd name="T45" fmla="*/ 1360 h 1496"/>
                    <a:gd name="T46" fmla="*/ 0 w 2771"/>
                    <a:gd name="T47" fmla="*/ 1368 h 1496"/>
                    <a:gd name="T48" fmla="*/ 0 w 2771"/>
                    <a:gd name="T49" fmla="*/ 1374 h 1496"/>
                    <a:gd name="T50" fmla="*/ 1 w 2771"/>
                    <a:gd name="T51" fmla="*/ 1380 h 1496"/>
                    <a:gd name="T52" fmla="*/ 2 w 2771"/>
                    <a:gd name="T53" fmla="*/ 1387 h 1496"/>
                    <a:gd name="T54" fmla="*/ 6 w 2771"/>
                    <a:gd name="T55" fmla="*/ 1401 h 1496"/>
                    <a:gd name="T56" fmla="*/ 11 w 2771"/>
                    <a:gd name="T57" fmla="*/ 1412 h 1496"/>
                    <a:gd name="T58" fmla="*/ 17 w 2771"/>
                    <a:gd name="T59" fmla="*/ 1425 h 1496"/>
                    <a:gd name="T60" fmla="*/ 24 w 2771"/>
                    <a:gd name="T61" fmla="*/ 1436 h 1496"/>
                    <a:gd name="T62" fmla="*/ 31 w 2771"/>
                    <a:gd name="T63" fmla="*/ 1447 h 1496"/>
                    <a:gd name="T64" fmla="*/ 41 w 2771"/>
                    <a:gd name="T65" fmla="*/ 1456 h 1496"/>
                    <a:gd name="T66" fmla="*/ 49 w 2771"/>
                    <a:gd name="T67" fmla="*/ 1465 h 1496"/>
                    <a:gd name="T68" fmla="*/ 60 w 2771"/>
                    <a:gd name="T69" fmla="*/ 1472 h 1496"/>
                    <a:gd name="T70" fmla="*/ 72 w 2771"/>
                    <a:gd name="T71" fmla="*/ 1480 h 1496"/>
                    <a:gd name="T72" fmla="*/ 84 w 2771"/>
                    <a:gd name="T73" fmla="*/ 1485 h 1496"/>
                    <a:gd name="T74" fmla="*/ 95 w 2771"/>
                    <a:gd name="T75" fmla="*/ 1491 h 1496"/>
                    <a:gd name="T76" fmla="*/ 109 w 2771"/>
                    <a:gd name="T77" fmla="*/ 1494 h 1496"/>
                    <a:gd name="T78" fmla="*/ 116 w 2771"/>
                    <a:gd name="T79" fmla="*/ 1495 h 1496"/>
                    <a:gd name="T80" fmla="*/ 122 w 2771"/>
                    <a:gd name="T81" fmla="*/ 1496 h 1496"/>
                    <a:gd name="T82" fmla="*/ 130 w 2771"/>
                    <a:gd name="T83" fmla="*/ 1496 h 1496"/>
                    <a:gd name="T84" fmla="*/ 136 w 2771"/>
                    <a:gd name="T85" fmla="*/ 1496 h 1496"/>
                    <a:gd name="T86" fmla="*/ 2771 w 2771"/>
                    <a:gd name="T87" fmla="*/ 1496 h 1496"/>
                    <a:gd name="T88" fmla="*/ 2771 w 2771"/>
                    <a:gd name="T89" fmla="*/ 0 h 1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71" h="1496">
                      <a:moveTo>
                        <a:pt x="2771" y="0"/>
                      </a:moveTo>
                      <a:lnTo>
                        <a:pt x="136" y="0"/>
                      </a:lnTo>
                      <a:lnTo>
                        <a:pt x="130" y="0"/>
                      </a:lnTo>
                      <a:lnTo>
                        <a:pt x="122" y="0"/>
                      </a:lnTo>
                      <a:lnTo>
                        <a:pt x="116" y="1"/>
                      </a:lnTo>
                      <a:lnTo>
                        <a:pt x="109" y="2"/>
                      </a:lnTo>
                      <a:lnTo>
                        <a:pt x="95" y="5"/>
                      </a:lnTo>
                      <a:lnTo>
                        <a:pt x="84" y="11"/>
                      </a:lnTo>
                      <a:lnTo>
                        <a:pt x="72" y="16"/>
                      </a:lnTo>
                      <a:lnTo>
                        <a:pt x="60" y="22"/>
                      </a:lnTo>
                      <a:lnTo>
                        <a:pt x="49" y="30"/>
                      </a:lnTo>
                      <a:lnTo>
                        <a:pt x="41" y="40"/>
                      </a:lnTo>
                      <a:lnTo>
                        <a:pt x="31" y="48"/>
                      </a:lnTo>
                      <a:lnTo>
                        <a:pt x="24" y="60"/>
                      </a:lnTo>
                      <a:lnTo>
                        <a:pt x="17" y="71"/>
                      </a:lnTo>
                      <a:lnTo>
                        <a:pt x="11" y="82"/>
                      </a:lnTo>
                      <a:lnTo>
                        <a:pt x="6" y="94"/>
                      </a:lnTo>
                      <a:lnTo>
                        <a:pt x="2" y="107"/>
                      </a:lnTo>
                      <a:lnTo>
                        <a:pt x="1" y="113"/>
                      </a:lnTo>
                      <a:lnTo>
                        <a:pt x="0" y="122"/>
                      </a:lnTo>
                      <a:lnTo>
                        <a:pt x="0" y="128"/>
                      </a:lnTo>
                      <a:lnTo>
                        <a:pt x="0" y="135"/>
                      </a:lnTo>
                      <a:lnTo>
                        <a:pt x="0" y="1360"/>
                      </a:lnTo>
                      <a:lnTo>
                        <a:pt x="0" y="1368"/>
                      </a:lnTo>
                      <a:lnTo>
                        <a:pt x="0" y="1374"/>
                      </a:lnTo>
                      <a:lnTo>
                        <a:pt x="1" y="1380"/>
                      </a:lnTo>
                      <a:lnTo>
                        <a:pt x="2" y="1387"/>
                      </a:lnTo>
                      <a:lnTo>
                        <a:pt x="6" y="1401"/>
                      </a:lnTo>
                      <a:lnTo>
                        <a:pt x="11" y="1412"/>
                      </a:lnTo>
                      <a:lnTo>
                        <a:pt x="17" y="1425"/>
                      </a:lnTo>
                      <a:lnTo>
                        <a:pt x="24" y="1436"/>
                      </a:lnTo>
                      <a:lnTo>
                        <a:pt x="31" y="1447"/>
                      </a:lnTo>
                      <a:lnTo>
                        <a:pt x="41" y="1456"/>
                      </a:lnTo>
                      <a:lnTo>
                        <a:pt x="49" y="1465"/>
                      </a:lnTo>
                      <a:lnTo>
                        <a:pt x="60" y="1472"/>
                      </a:lnTo>
                      <a:lnTo>
                        <a:pt x="72" y="1480"/>
                      </a:lnTo>
                      <a:lnTo>
                        <a:pt x="84" y="1485"/>
                      </a:lnTo>
                      <a:lnTo>
                        <a:pt x="95" y="1491"/>
                      </a:lnTo>
                      <a:lnTo>
                        <a:pt x="109" y="1494"/>
                      </a:lnTo>
                      <a:lnTo>
                        <a:pt x="116" y="1495"/>
                      </a:lnTo>
                      <a:lnTo>
                        <a:pt x="122" y="1496"/>
                      </a:lnTo>
                      <a:lnTo>
                        <a:pt x="130" y="1496"/>
                      </a:lnTo>
                      <a:lnTo>
                        <a:pt x="136" y="1496"/>
                      </a:lnTo>
                      <a:lnTo>
                        <a:pt x="2771" y="1496"/>
                      </a:lnTo>
                      <a:lnTo>
                        <a:pt x="2771" y="0"/>
                      </a:lnTo>
                      <a:close/>
                    </a:path>
                  </a:pathLst>
                </a:custGeom>
                <a:solidFill>
                  <a:sysClr val="window" lastClr="FFFFFF"/>
                </a:solidFill>
                <a:ln>
                  <a:noFill/>
                </a:ln>
                <a:effectLst>
                  <a:outerShdw blurRad="50800" dist="38100" dir="8100000" algn="tr" rotWithShape="0">
                    <a:prstClr val="black">
                      <a:alpha val="40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ysClr val="windowText" lastClr="000000"/>
                    </a:solidFill>
                    <a:effectLst/>
                    <a:uLnTx/>
                    <a:uFillTx/>
                    <a:latin typeface="Calibri"/>
                    <a:ea typeface="+mn-ea"/>
                    <a:cs typeface="+mn-cs"/>
                  </a:endParaRPr>
                </a:p>
              </p:txBody>
            </p:sp>
            <p:sp>
              <p:nvSpPr>
                <p:cNvPr id="27" name="Freeform 15">
                  <a:extLst>
                    <a:ext uri="{FF2B5EF4-FFF2-40B4-BE49-F238E27FC236}">
                      <a16:creationId xmlns:a16="http://schemas.microsoft.com/office/drawing/2014/main" id="{AE1935D9-A04D-5CEE-95FB-301252E74546}"/>
                    </a:ext>
                  </a:extLst>
                </p:cNvPr>
                <p:cNvSpPr>
                  <a:spLocks/>
                </p:cNvSpPr>
                <p:nvPr/>
              </p:nvSpPr>
              <p:spPr bwMode="auto">
                <a:xfrm>
                  <a:off x="1230389" y="4018517"/>
                  <a:ext cx="1757700" cy="582577"/>
                </a:xfrm>
                <a:custGeom>
                  <a:avLst/>
                  <a:gdLst>
                    <a:gd name="T0" fmla="*/ 0 w 13597"/>
                    <a:gd name="T1" fmla="*/ 0 h 1812"/>
                    <a:gd name="T2" fmla="*/ 1495 w 13597"/>
                    <a:gd name="T3" fmla="*/ 0 h 1812"/>
                    <a:gd name="T4" fmla="*/ 11204 w 13597"/>
                    <a:gd name="T5" fmla="*/ 0 h 1812"/>
                    <a:gd name="T6" fmla="*/ 11698 w 13597"/>
                    <a:gd name="T7" fmla="*/ 0 h 1812"/>
                    <a:gd name="T8" fmla="*/ 13111 w 13597"/>
                    <a:gd name="T9" fmla="*/ 0 h 1812"/>
                    <a:gd name="T10" fmla="*/ 13597 w 13597"/>
                    <a:gd name="T11" fmla="*/ 888 h 1812"/>
                    <a:gd name="T12" fmla="*/ 13140 w 13597"/>
                    <a:gd name="T13" fmla="*/ 1802 h 1812"/>
                    <a:gd name="T14" fmla="*/ 11698 w 13597"/>
                    <a:gd name="T15" fmla="*/ 1804 h 1812"/>
                    <a:gd name="T16" fmla="*/ 11698 w 13597"/>
                    <a:gd name="T17" fmla="*/ 1805 h 1812"/>
                    <a:gd name="T18" fmla="*/ 1495 w 13597"/>
                    <a:gd name="T19" fmla="*/ 1810 h 1812"/>
                    <a:gd name="T20" fmla="*/ 0 w 13597"/>
                    <a:gd name="T21" fmla="*/ 1812 h 1812"/>
                    <a:gd name="T22" fmla="*/ 0 w 13597"/>
                    <a:gd name="T23" fmla="*/ 0 h 1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97" h="1812">
                      <a:moveTo>
                        <a:pt x="0" y="0"/>
                      </a:moveTo>
                      <a:lnTo>
                        <a:pt x="1495" y="0"/>
                      </a:lnTo>
                      <a:lnTo>
                        <a:pt x="11204" y="0"/>
                      </a:lnTo>
                      <a:lnTo>
                        <a:pt x="11698" y="0"/>
                      </a:lnTo>
                      <a:lnTo>
                        <a:pt x="13111" y="0"/>
                      </a:lnTo>
                      <a:lnTo>
                        <a:pt x="13597" y="888"/>
                      </a:lnTo>
                      <a:lnTo>
                        <a:pt x="13140" y="1802"/>
                      </a:lnTo>
                      <a:lnTo>
                        <a:pt x="11698" y="1804"/>
                      </a:lnTo>
                      <a:lnTo>
                        <a:pt x="11698" y="1805"/>
                      </a:lnTo>
                      <a:lnTo>
                        <a:pt x="1495" y="1810"/>
                      </a:lnTo>
                      <a:lnTo>
                        <a:pt x="0" y="1812"/>
                      </a:lnTo>
                      <a:lnTo>
                        <a:pt x="0" y="0"/>
                      </a:lnTo>
                      <a:close/>
                    </a:path>
                  </a:pathLst>
                </a:custGeom>
                <a:gradFill>
                  <a:gsLst>
                    <a:gs pos="19000">
                      <a:srgbClr val="2F8CA4">
                        <a:lumMod val="80000"/>
                      </a:srgbClr>
                    </a:gs>
                    <a:gs pos="100000">
                      <a:srgbClr val="504160">
                        <a:lumMod val="80000"/>
                        <a:lumOff val="20000"/>
                      </a:srgbClr>
                    </a:gs>
                  </a:gsLst>
                  <a:lin ang="10800000" scaled="1"/>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ysClr val="windowText" lastClr="000000"/>
                    </a:solidFill>
                    <a:effectLst/>
                    <a:uLnTx/>
                    <a:uFillTx/>
                    <a:latin typeface="Calibri"/>
                    <a:ea typeface="+mn-ea"/>
                    <a:cs typeface="+mn-cs"/>
                  </a:endParaRPr>
                </a:p>
              </p:txBody>
            </p:sp>
            <p:sp>
              <p:nvSpPr>
                <p:cNvPr id="28" name="Freeform 16">
                  <a:extLst>
                    <a:ext uri="{FF2B5EF4-FFF2-40B4-BE49-F238E27FC236}">
                      <a16:creationId xmlns:a16="http://schemas.microsoft.com/office/drawing/2014/main" id="{25CAC28E-0C6A-172F-1169-E0EFCD1137C1}"/>
                    </a:ext>
                  </a:extLst>
                </p:cNvPr>
                <p:cNvSpPr>
                  <a:spLocks/>
                </p:cNvSpPr>
                <p:nvPr/>
              </p:nvSpPr>
              <p:spPr bwMode="auto">
                <a:xfrm>
                  <a:off x="1000274" y="3896986"/>
                  <a:ext cx="230116" cy="702179"/>
                </a:xfrm>
                <a:custGeom>
                  <a:avLst/>
                  <a:gdLst>
                    <a:gd name="T0" fmla="*/ 769 w 769"/>
                    <a:gd name="T1" fmla="*/ 2183 h 2183"/>
                    <a:gd name="T2" fmla="*/ 769 w 769"/>
                    <a:gd name="T3" fmla="*/ 376 h 2183"/>
                    <a:gd name="T4" fmla="*/ 1 w 769"/>
                    <a:gd name="T5" fmla="*/ 0 h 2183"/>
                    <a:gd name="T6" fmla="*/ 1 w 769"/>
                    <a:gd name="T7" fmla="*/ 1496 h 2183"/>
                    <a:gd name="T8" fmla="*/ 0 w 769"/>
                    <a:gd name="T9" fmla="*/ 1496 h 2183"/>
                    <a:gd name="T10" fmla="*/ 769 w 769"/>
                    <a:gd name="T11" fmla="*/ 2183 h 2183"/>
                  </a:gdLst>
                  <a:ahLst/>
                  <a:cxnLst>
                    <a:cxn ang="0">
                      <a:pos x="T0" y="T1"/>
                    </a:cxn>
                    <a:cxn ang="0">
                      <a:pos x="T2" y="T3"/>
                    </a:cxn>
                    <a:cxn ang="0">
                      <a:pos x="T4" y="T5"/>
                    </a:cxn>
                    <a:cxn ang="0">
                      <a:pos x="T6" y="T7"/>
                    </a:cxn>
                    <a:cxn ang="0">
                      <a:pos x="T8" y="T9"/>
                    </a:cxn>
                    <a:cxn ang="0">
                      <a:pos x="T10" y="T11"/>
                    </a:cxn>
                  </a:cxnLst>
                  <a:rect l="0" t="0" r="r" b="b"/>
                  <a:pathLst>
                    <a:path w="769" h="2183">
                      <a:moveTo>
                        <a:pt x="769" y="2183"/>
                      </a:moveTo>
                      <a:lnTo>
                        <a:pt x="769" y="376"/>
                      </a:lnTo>
                      <a:lnTo>
                        <a:pt x="1" y="0"/>
                      </a:lnTo>
                      <a:lnTo>
                        <a:pt x="1" y="1496"/>
                      </a:lnTo>
                      <a:lnTo>
                        <a:pt x="0" y="1496"/>
                      </a:lnTo>
                      <a:lnTo>
                        <a:pt x="769" y="2183"/>
                      </a:lnTo>
                      <a:close/>
                    </a:path>
                  </a:pathLst>
                </a:custGeom>
                <a:gradFill>
                  <a:gsLst>
                    <a:gs pos="0">
                      <a:srgbClr val="504160">
                        <a:lumMod val="50000"/>
                      </a:srgbClr>
                    </a:gs>
                    <a:gs pos="100000">
                      <a:srgbClr val="504160">
                        <a:lumMod val="90000"/>
                        <a:lumOff val="10000"/>
                      </a:srgbClr>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ysClr val="windowText" lastClr="000000"/>
                    </a:solidFill>
                    <a:effectLst/>
                    <a:uLnTx/>
                    <a:uFillTx/>
                    <a:latin typeface="Calibri"/>
                    <a:ea typeface="+mn-ea"/>
                    <a:cs typeface="+mn-cs"/>
                  </a:endParaRPr>
                </a:p>
              </p:txBody>
            </p:sp>
            <p:sp>
              <p:nvSpPr>
                <p:cNvPr id="29" name="Freeform 17">
                  <a:extLst>
                    <a:ext uri="{FF2B5EF4-FFF2-40B4-BE49-F238E27FC236}">
                      <a16:creationId xmlns:a16="http://schemas.microsoft.com/office/drawing/2014/main" id="{AF30BB24-204F-7B99-C59B-6906CD59A6E1}"/>
                    </a:ext>
                  </a:extLst>
                </p:cNvPr>
                <p:cNvSpPr>
                  <a:spLocks/>
                </p:cNvSpPr>
                <p:nvPr/>
              </p:nvSpPr>
              <p:spPr bwMode="auto">
                <a:xfrm>
                  <a:off x="173829" y="4522967"/>
                  <a:ext cx="827340" cy="481301"/>
                </a:xfrm>
                <a:custGeom>
                  <a:avLst/>
                  <a:gdLst>
                    <a:gd name="T0" fmla="*/ 2771 w 2771"/>
                    <a:gd name="T1" fmla="*/ 0 h 1496"/>
                    <a:gd name="T2" fmla="*/ 136 w 2771"/>
                    <a:gd name="T3" fmla="*/ 0 h 1496"/>
                    <a:gd name="T4" fmla="*/ 130 w 2771"/>
                    <a:gd name="T5" fmla="*/ 0 h 1496"/>
                    <a:gd name="T6" fmla="*/ 122 w 2771"/>
                    <a:gd name="T7" fmla="*/ 0 h 1496"/>
                    <a:gd name="T8" fmla="*/ 116 w 2771"/>
                    <a:gd name="T9" fmla="*/ 1 h 1496"/>
                    <a:gd name="T10" fmla="*/ 109 w 2771"/>
                    <a:gd name="T11" fmla="*/ 2 h 1496"/>
                    <a:gd name="T12" fmla="*/ 95 w 2771"/>
                    <a:gd name="T13" fmla="*/ 5 h 1496"/>
                    <a:gd name="T14" fmla="*/ 84 w 2771"/>
                    <a:gd name="T15" fmla="*/ 11 h 1496"/>
                    <a:gd name="T16" fmla="*/ 72 w 2771"/>
                    <a:gd name="T17" fmla="*/ 16 h 1496"/>
                    <a:gd name="T18" fmla="*/ 60 w 2771"/>
                    <a:gd name="T19" fmla="*/ 22 h 1496"/>
                    <a:gd name="T20" fmla="*/ 49 w 2771"/>
                    <a:gd name="T21" fmla="*/ 30 h 1496"/>
                    <a:gd name="T22" fmla="*/ 41 w 2771"/>
                    <a:gd name="T23" fmla="*/ 39 h 1496"/>
                    <a:gd name="T24" fmla="*/ 31 w 2771"/>
                    <a:gd name="T25" fmla="*/ 48 h 1496"/>
                    <a:gd name="T26" fmla="*/ 24 w 2771"/>
                    <a:gd name="T27" fmla="*/ 60 h 1496"/>
                    <a:gd name="T28" fmla="*/ 17 w 2771"/>
                    <a:gd name="T29" fmla="*/ 71 h 1496"/>
                    <a:gd name="T30" fmla="*/ 11 w 2771"/>
                    <a:gd name="T31" fmla="*/ 82 h 1496"/>
                    <a:gd name="T32" fmla="*/ 6 w 2771"/>
                    <a:gd name="T33" fmla="*/ 94 h 1496"/>
                    <a:gd name="T34" fmla="*/ 2 w 2771"/>
                    <a:gd name="T35" fmla="*/ 107 h 1496"/>
                    <a:gd name="T36" fmla="*/ 1 w 2771"/>
                    <a:gd name="T37" fmla="*/ 113 h 1496"/>
                    <a:gd name="T38" fmla="*/ 0 w 2771"/>
                    <a:gd name="T39" fmla="*/ 122 h 1496"/>
                    <a:gd name="T40" fmla="*/ 0 w 2771"/>
                    <a:gd name="T41" fmla="*/ 128 h 1496"/>
                    <a:gd name="T42" fmla="*/ 0 w 2771"/>
                    <a:gd name="T43" fmla="*/ 135 h 1496"/>
                    <a:gd name="T44" fmla="*/ 0 w 2771"/>
                    <a:gd name="T45" fmla="*/ 1360 h 1496"/>
                    <a:gd name="T46" fmla="*/ 0 w 2771"/>
                    <a:gd name="T47" fmla="*/ 1367 h 1496"/>
                    <a:gd name="T48" fmla="*/ 0 w 2771"/>
                    <a:gd name="T49" fmla="*/ 1374 h 1496"/>
                    <a:gd name="T50" fmla="*/ 1 w 2771"/>
                    <a:gd name="T51" fmla="*/ 1380 h 1496"/>
                    <a:gd name="T52" fmla="*/ 2 w 2771"/>
                    <a:gd name="T53" fmla="*/ 1387 h 1496"/>
                    <a:gd name="T54" fmla="*/ 6 w 2771"/>
                    <a:gd name="T55" fmla="*/ 1401 h 1496"/>
                    <a:gd name="T56" fmla="*/ 11 w 2771"/>
                    <a:gd name="T57" fmla="*/ 1412 h 1496"/>
                    <a:gd name="T58" fmla="*/ 17 w 2771"/>
                    <a:gd name="T59" fmla="*/ 1425 h 1496"/>
                    <a:gd name="T60" fmla="*/ 24 w 2771"/>
                    <a:gd name="T61" fmla="*/ 1436 h 1496"/>
                    <a:gd name="T62" fmla="*/ 31 w 2771"/>
                    <a:gd name="T63" fmla="*/ 1447 h 1496"/>
                    <a:gd name="T64" fmla="*/ 41 w 2771"/>
                    <a:gd name="T65" fmla="*/ 1456 h 1496"/>
                    <a:gd name="T66" fmla="*/ 49 w 2771"/>
                    <a:gd name="T67" fmla="*/ 1465 h 1496"/>
                    <a:gd name="T68" fmla="*/ 60 w 2771"/>
                    <a:gd name="T69" fmla="*/ 1472 h 1496"/>
                    <a:gd name="T70" fmla="*/ 72 w 2771"/>
                    <a:gd name="T71" fmla="*/ 1480 h 1496"/>
                    <a:gd name="T72" fmla="*/ 84 w 2771"/>
                    <a:gd name="T73" fmla="*/ 1485 h 1496"/>
                    <a:gd name="T74" fmla="*/ 95 w 2771"/>
                    <a:gd name="T75" fmla="*/ 1491 h 1496"/>
                    <a:gd name="T76" fmla="*/ 109 w 2771"/>
                    <a:gd name="T77" fmla="*/ 1494 h 1496"/>
                    <a:gd name="T78" fmla="*/ 116 w 2771"/>
                    <a:gd name="T79" fmla="*/ 1495 h 1496"/>
                    <a:gd name="T80" fmla="*/ 122 w 2771"/>
                    <a:gd name="T81" fmla="*/ 1496 h 1496"/>
                    <a:gd name="T82" fmla="*/ 130 w 2771"/>
                    <a:gd name="T83" fmla="*/ 1496 h 1496"/>
                    <a:gd name="T84" fmla="*/ 136 w 2771"/>
                    <a:gd name="T85" fmla="*/ 1496 h 1496"/>
                    <a:gd name="T86" fmla="*/ 2771 w 2771"/>
                    <a:gd name="T87" fmla="*/ 1496 h 1496"/>
                    <a:gd name="T88" fmla="*/ 2771 w 2771"/>
                    <a:gd name="T89" fmla="*/ 0 h 1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71" h="1496">
                      <a:moveTo>
                        <a:pt x="2771" y="0"/>
                      </a:moveTo>
                      <a:lnTo>
                        <a:pt x="136" y="0"/>
                      </a:lnTo>
                      <a:lnTo>
                        <a:pt x="130" y="0"/>
                      </a:lnTo>
                      <a:lnTo>
                        <a:pt x="122" y="0"/>
                      </a:lnTo>
                      <a:lnTo>
                        <a:pt x="116" y="1"/>
                      </a:lnTo>
                      <a:lnTo>
                        <a:pt x="109" y="2"/>
                      </a:lnTo>
                      <a:lnTo>
                        <a:pt x="95" y="5"/>
                      </a:lnTo>
                      <a:lnTo>
                        <a:pt x="84" y="11"/>
                      </a:lnTo>
                      <a:lnTo>
                        <a:pt x="72" y="16"/>
                      </a:lnTo>
                      <a:lnTo>
                        <a:pt x="60" y="22"/>
                      </a:lnTo>
                      <a:lnTo>
                        <a:pt x="49" y="30"/>
                      </a:lnTo>
                      <a:lnTo>
                        <a:pt x="41" y="39"/>
                      </a:lnTo>
                      <a:lnTo>
                        <a:pt x="31" y="48"/>
                      </a:lnTo>
                      <a:lnTo>
                        <a:pt x="24" y="60"/>
                      </a:lnTo>
                      <a:lnTo>
                        <a:pt x="17" y="71"/>
                      </a:lnTo>
                      <a:lnTo>
                        <a:pt x="11" y="82"/>
                      </a:lnTo>
                      <a:lnTo>
                        <a:pt x="6" y="94"/>
                      </a:lnTo>
                      <a:lnTo>
                        <a:pt x="2" y="107"/>
                      </a:lnTo>
                      <a:lnTo>
                        <a:pt x="1" y="113"/>
                      </a:lnTo>
                      <a:lnTo>
                        <a:pt x="0" y="122"/>
                      </a:lnTo>
                      <a:lnTo>
                        <a:pt x="0" y="128"/>
                      </a:lnTo>
                      <a:lnTo>
                        <a:pt x="0" y="135"/>
                      </a:lnTo>
                      <a:lnTo>
                        <a:pt x="0" y="1360"/>
                      </a:lnTo>
                      <a:lnTo>
                        <a:pt x="0" y="1367"/>
                      </a:lnTo>
                      <a:lnTo>
                        <a:pt x="0" y="1374"/>
                      </a:lnTo>
                      <a:lnTo>
                        <a:pt x="1" y="1380"/>
                      </a:lnTo>
                      <a:lnTo>
                        <a:pt x="2" y="1387"/>
                      </a:lnTo>
                      <a:lnTo>
                        <a:pt x="6" y="1401"/>
                      </a:lnTo>
                      <a:lnTo>
                        <a:pt x="11" y="1412"/>
                      </a:lnTo>
                      <a:lnTo>
                        <a:pt x="17" y="1425"/>
                      </a:lnTo>
                      <a:lnTo>
                        <a:pt x="24" y="1436"/>
                      </a:lnTo>
                      <a:lnTo>
                        <a:pt x="31" y="1447"/>
                      </a:lnTo>
                      <a:lnTo>
                        <a:pt x="41" y="1456"/>
                      </a:lnTo>
                      <a:lnTo>
                        <a:pt x="49" y="1465"/>
                      </a:lnTo>
                      <a:lnTo>
                        <a:pt x="60" y="1472"/>
                      </a:lnTo>
                      <a:lnTo>
                        <a:pt x="72" y="1480"/>
                      </a:lnTo>
                      <a:lnTo>
                        <a:pt x="84" y="1485"/>
                      </a:lnTo>
                      <a:lnTo>
                        <a:pt x="95" y="1491"/>
                      </a:lnTo>
                      <a:lnTo>
                        <a:pt x="109" y="1494"/>
                      </a:lnTo>
                      <a:lnTo>
                        <a:pt x="116" y="1495"/>
                      </a:lnTo>
                      <a:lnTo>
                        <a:pt x="122" y="1496"/>
                      </a:lnTo>
                      <a:lnTo>
                        <a:pt x="130" y="1496"/>
                      </a:lnTo>
                      <a:lnTo>
                        <a:pt x="136" y="1496"/>
                      </a:lnTo>
                      <a:lnTo>
                        <a:pt x="2771" y="1496"/>
                      </a:lnTo>
                      <a:lnTo>
                        <a:pt x="2771" y="0"/>
                      </a:lnTo>
                      <a:close/>
                    </a:path>
                  </a:pathLst>
                </a:custGeom>
                <a:solidFill>
                  <a:sysClr val="window" lastClr="FFFFFF"/>
                </a:solidFill>
                <a:ln>
                  <a:noFill/>
                </a:ln>
                <a:effectLst>
                  <a:outerShdw blurRad="50800" dist="38100" dir="8100000" algn="tr" rotWithShape="0">
                    <a:prstClr val="black">
                      <a:alpha val="40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ysClr val="windowText" lastClr="000000"/>
                    </a:solidFill>
                    <a:effectLst/>
                    <a:uLnTx/>
                    <a:uFillTx/>
                    <a:latin typeface="Calibri"/>
                    <a:ea typeface="+mn-ea"/>
                    <a:cs typeface="+mn-cs"/>
                  </a:endParaRPr>
                </a:p>
              </p:txBody>
            </p:sp>
            <p:sp>
              <p:nvSpPr>
                <p:cNvPr id="30" name="Freeform 18">
                  <a:extLst>
                    <a:ext uri="{FF2B5EF4-FFF2-40B4-BE49-F238E27FC236}">
                      <a16:creationId xmlns:a16="http://schemas.microsoft.com/office/drawing/2014/main" id="{3EAB8835-6181-9CAB-67AB-EC6ACC24C0DE}"/>
                    </a:ext>
                  </a:extLst>
                </p:cNvPr>
                <p:cNvSpPr>
                  <a:spLocks/>
                </p:cNvSpPr>
                <p:nvPr/>
              </p:nvSpPr>
              <p:spPr bwMode="auto">
                <a:xfrm>
                  <a:off x="1230389" y="4746738"/>
                  <a:ext cx="1520298" cy="582577"/>
                </a:xfrm>
                <a:custGeom>
                  <a:avLst/>
                  <a:gdLst>
                    <a:gd name="T0" fmla="*/ 0 w 13597"/>
                    <a:gd name="T1" fmla="*/ 0 h 1812"/>
                    <a:gd name="T2" fmla="*/ 1495 w 13597"/>
                    <a:gd name="T3" fmla="*/ 0 h 1812"/>
                    <a:gd name="T4" fmla="*/ 11204 w 13597"/>
                    <a:gd name="T5" fmla="*/ 0 h 1812"/>
                    <a:gd name="T6" fmla="*/ 11698 w 13597"/>
                    <a:gd name="T7" fmla="*/ 0 h 1812"/>
                    <a:gd name="T8" fmla="*/ 13111 w 13597"/>
                    <a:gd name="T9" fmla="*/ 0 h 1812"/>
                    <a:gd name="T10" fmla="*/ 13597 w 13597"/>
                    <a:gd name="T11" fmla="*/ 888 h 1812"/>
                    <a:gd name="T12" fmla="*/ 13140 w 13597"/>
                    <a:gd name="T13" fmla="*/ 1802 h 1812"/>
                    <a:gd name="T14" fmla="*/ 11698 w 13597"/>
                    <a:gd name="T15" fmla="*/ 1805 h 1812"/>
                    <a:gd name="T16" fmla="*/ 11698 w 13597"/>
                    <a:gd name="T17" fmla="*/ 1806 h 1812"/>
                    <a:gd name="T18" fmla="*/ 1495 w 13597"/>
                    <a:gd name="T19" fmla="*/ 1810 h 1812"/>
                    <a:gd name="T20" fmla="*/ 0 w 13597"/>
                    <a:gd name="T21" fmla="*/ 1812 h 1812"/>
                    <a:gd name="T22" fmla="*/ 0 w 13597"/>
                    <a:gd name="T23" fmla="*/ 0 h 1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97" h="1812">
                      <a:moveTo>
                        <a:pt x="0" y="0"/>
                      </a:moveTo>
                      <a:lnTo>
                        <a:pt x="1495" y="0"/>
                      </a:lnTo>
                      <a:lnTo>
                        <a:pt x="11204" y="0"/>
                      </a:lnTo>
                      <a:lnTo>
                        <a:pt x="11698" y="0"/>
                      </a:lnTo>
                      <a:lnTo>
                        <a:pt x="13111" y="0"/>
                      </a:lnTo>
                      <a:lnTo>
                        <a:pt x="13597" y="888"/>
                      </a:lnTo>
                      <a:lnTo>
                        <a:pt x="13140" y="1802"/>
                      </a:lnTo>
                      <a:lnTo>
                        <a:pt x="11698" y="1805"/>
                      </a:lnTo>
                      <a:lnTo>
                        <a:pt x="11698" y="1806"/>
                      </a:lnTo>
                      <a:lnTo>
                        <a:pt x="1495" y="1810"/>
                      </a:lnTo>
                      <a:lnTo>
                        <a:pt x="0" y="1812"/>
                      </a:lnTo>
                      <a:lnTo>
                        <a:pt x="0" y="0"/>
                      </a:lnTo>
                      <a:close/>
                    </a:path>
                  </a:pathLst>
                </a:custGeom>
                <a:gradFill>
                  <a:gsLst>
                    <a:gs pos="0">
                      <a:srgbClr val="009783">
                        <a:lumMod val="75000"/>
                      </a:srgbClr>
                    </a:gs>
                    <a:gs pos="100000">
                      <a:srgbClr val="009783"/>
                    </a:gs>
                  </a:gsLst>
                  <a:lin ang="10800000" scaled="1"/>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ysClr val="windowText" lastClr="000000"/>
                    </a:solidFill>
                    <a:effectLst/>
                    <a:uLnTx/>
                    <a:uFillTx/>
                    <a:latin typeface="Calibri"/>
                    <a:ea typeface="+mn-ea"/>
                    <a:cs typeface="+mn-cs"/>
                  </a:endParaRPr>
                </a:p>
              </p:txBody>
            </p:sp>
            <p:sp>
              <p:nvSpPr>
                <p:cNvPr id="31" name="Freeform 19">
                  <a:extLst>
                    <a:ext uri="{FF2B5EF4-FFF2-40B4-BE49-F238E27FC236}">
                      <a16:creationId xmlns:a16="http://schemas.microsoft.com/office/drawing/2014/main" id="{F91E5F77-B593-17F3-4B4D-E8204F779727}"/>
                    </a:ext>
                  </a:extLst>
                </p:cNvPr>
                <p:cNvSpPr>
                  <a:spLocks/>
                </p:cNvSpPr>
                <p:nvPr/>
              </p:nvSpPr>
              <p:spPr bwMode="auto">
                <a:xfrm>
                  <a:off x="1000273" y="4522967"/>
                  <a:ext cx="230116" cy="806349"/>
                </a:xfrm>
                <a:custGeom>
                  <a:avLst/>
                  <a:gdLst>
                    <a:gd name="T0" fmla="*/ 769 w 769"/>
                    <a:gd name="T1" fmla="*/ 2508 h 2508"/>
                    <a:gd name="T2" fmla="*/ 769 w 769"/>
                    <a:gd name="T3" fmla="*/ 696 h 2508"/>
                    <a:gd name="T4" fmla="*/ 1 w 769"/>
                    <a:gd name="T5" fmla="*/ 0 h 2508"/>
                    <a:gd name="T6" fmla="*/ 1 w 769"/>
                    <a:gd name="T7" fmla="*/ 1496 h 2508"/>
                    <a:gd name="T8" fmla="*/ 0 w 769"/>
                    <a:gd name="T9" fmla="*/ 1496 h 2508"/>
                    <a:gd name="T10" fmla="*/ 769 w 769"/>
                    <a:gd name="T11" fmla="*/ 2508 h 2508"/>
                  </a:gdLst>
                  <a:ahLst/>
                  <a:cxnLst>
                    <a:cxn ang="0">
                      <a:pos x="T0" y="T1"/>
                    </a:cxn>
                    <a:cxn ang="0">
                      <a:pos x="T2" y="T3"/>
                    </a:cxn>
                    <a:cxn ang="0">
                      <a:pos x="T4" y="T5"/>
                    </a:cxn>
                    <a:cxn ang="0">
                      <a:pos x="T6" y="T7"/>
                    </a:cxn>
                    <a:cxn ang="0">
                      <a:pos x="T8" y="T9"/>
                    </a:cxn>
                    <a:cxn ang="0">
                      <a:pos x="T10" y="T11"/>
                    </a:cxn>
                  </a:cxnLst>
                  <a:rect l="0" t="0" r="r" b="b"/>
                  <a:pathLst>
                    <a:path w="769" h="2508">
                      <a:moveTo>
                        <a:pt x="769" y="2508"/>
                      </a:moveTo>
                      <a:lnTo>
                        <a:pt x="769" y="696"/>
                      </a:lnTo>
                      <a:lnTo>
                        <a:pt x="1" y="0"/>
                      </a:lnTo>
                      <a:lnTo>
                        <a:pt x="1" y="1496"/>
                      </a:lnTo>
                      <a:lnTo>
                        <a:pt x="0" y="1496"/>
                      </a:lnTo>
                      <a:lnTo>
                        <a:pt x="769" y="2508"/>
                      </a:lnTo>
                      <a:close/>
                    </a:path>
                  </a:pathLst>
                </a:custGeom>
                <a:gradFill>
                  <a:gsLst>
                    <a:gs pos="0">
                      <a:srgbClr val="009783">
                        <a:lumMod val="50000"/>
                      </a:srgbClr>
                    </a:gs>
                    <a:gs pos="100000">
                      <a:srgbClr val="009783"/>
                    </a:gs>
                  </a:gsLst>
                  <a:lin ang="10800000" scaled="1"/>
                </a:gradFill>
                <a:ln>
                  <a:noFill/>
                </a:ln>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ysClr val="windowText" lastClr="000000"/>
                    </a:solidFill>
                    <a:effectLst/>
                    <a:uLnTx/>
                    <a:uFillTx/>
                    <a:latin typeface="Calibri"/>
                    <a:ea typeface="+mn-ea"/>
                    <a:cs typeface="+mn-cs"/>
                  </a:endParaRPr>
                </a:p>
              </p:txBody>
            </p:sp>
            <p:sp>
              <p:nvSpPr>
                <p:cNvPr id="33" name="TextBox 94">
                  <a:extLst>
                    <a:ext uri="{FF2B5EF4-FFF2-40B4-BE49-F238E27FC236}">
                      <a16:creationId xmlns:a16="http://schemas.microsoft.com/office/drawing/2014/main" id="{3F61B841-5CF6-492E-9C24-9AD6C26AACDF}"/>
                    </a:ext>
                  </a:extLst>
                </p:cNvPr>
                <p:cNvSpPr txBox="1"/>
                <p:nvPr/>
              </p:nvSpPr>
              <p:spPr>
                <a:xfrm>
                  <a:off x="1313659" y="2016161"/>
                  <a:ext cx="1134006" cy="246221"/>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lang="en-US" sz="1600" kern="0" dirty="0">
                      <a:solidFill>
                        <a:sysClr val="window" lastClr="FFFFFF"/>
                      </a:solidFill>
                      <a:latin typeface="Times New Roman" panose="02020603050405020304" pitchFamily="18" charset="0"/>
                      <a:cs typeface="Times New Roman" panose="02020603050405020304" pitchFamily="18" charset="0"/>
                    </a:rPr>
                    <a:t>Introduction</a:t>
                  </a:r>
                  <a:endParaRPr kumimoji="0" lang="en-US" sz="1600" b="0" i="0" u="none" strike="noStrike" kern="0" cap="none" spc="0" normalizeH="0" baseline="0" noProof="0" dirty="0">
                    <a:ln>
                      <a:noFill/>
                    </a:ln>
                    <a:solidFill>
                      <a:sysClr val="window" lastClr="FFFFFF"/>
                    </a:solidFill>
                    <a:effectLst/>
                    <a:uLnTx/>
                    <a:uFillTx/>
                    <a:latin typeface="Times New Roman" panose="02020603050405020304" pitchFamily="18" charset="0"/>
                    <a:cs typeface="Times New Roman" panose="02020603050405020304" pitchFamily="18" charset="0"/>
                  </a:endParaRPr>
                </a:p>
              </p:txBody>
            </p:sp>
            <p:sp>
              <p:nvSpPr>
                <p:cNvPr id="40" name="TextBox 41">
                  <a:extLst>
                    <a:ext uri="{FF2B5EF4-FFF2-40B4-BE49-F238E27FC236}">
                      <a16:creationId xmlns:a16="http://schemas.microsoft.com/office/drawing/2014/main" id="{E7EB2779-4CBA-4B3F-9C4F-859750E75295}"/>
                    </a:ext>
                  </a:extLst>
                </p:cNvPr>
                <p:cNvSpPr txBox="1"/>
                <p:nvPr/>
              </p:nvSpPr>
              <p:spPr>
                <a:xfrm>
                  <a:off x="1313660" y="2724127"/>
                  <a:ext cx="1519288" cy="259020"/>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 lastClr="FFFFFF"/>
                      </a:solidFill>
                      <a:effectLst/>
                      <a:uLnTx/>
                      <a:uFillTx/>
                      <a:latin typeface="Times New Roman" panose="02020603050405020304" pitchFamily="18" charset="0"/>
                      <a:cs typeface="Times New Roman" panose="02020603050405020304" pitchFamily="18" charset="0"/>
                    </a:rPr>
                    <a:t>Data Source </a:t>
                  </a:r>
                </a:p>
              </p:txBody>
            </p:sp>
            <p:sp>
              <p:nvSpPr>
                <p:cNvPr id="42" name="TextBox 44">
                  <a:extLst>
                    <a:ext uri="{FF2B5EF4-FFF2-40B4-BE49-F238E27FC236}">
                      <a16:creationId xmlns:a16="http://schemas.microsoft.com/office/drawing/2014/main" id="{C41BDD4A-764D-4C7B-AB93-304E487E0405}"/>
                    </a:ext>
                  </a:extLst>
                </p:cNvPr>
                <p:cNvSpPr txBox="1"/>
                <p:nvPr/>
              </p:nvSpPr>
              <p:spPr>
                <a:xfrm>
                  <a:off x="1265908" y="3353999"/>
                  <a:ext cx="1904886" cy="253002"/>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 lastClr="FFFFFF"/>
                      </a:solidFill>
                      <a:effectLst/>
                      <a:uLnTx/>
                      <a:uFillTx/>
                      <a:latin typeface="Times New Roman" panose="02020603050405020304" pitchFamily="18" charset="0"/>
                      <a:cs typeface="Times New Roman" panose="02020603050405020304" pitchFamily="18" charset="0"/>
                    </a:rPr>
                    <a:t>Data Description</a:t>
                  </a:r>
                </a:p>
              </p:txBody>
            </p:sp>
            <p:sp>
              <p:nvSpPr>
                <p:cNvPr id="44" name="TextBox 47">
                  <a:extLst>
                    <a:ext uri="{FF2B5EF4-FFF2-40B4-BE49-F238E27FC236}">
                      <a16:creationId xmlns:a16="http://schemas.microsoft.com/office/drawing/2014/main" id="{AB4EE655-4E28-4219-95E3-AADD6FE68635}"/>
                    </a:ext>
                  </a:extLst>
                </p:cNvPr>
                <p:cNvSpPr txBox="1"/>
                <p:nvPr/>
              </p:nvSpPr>
              <p:spPr>
                <a:xfrm>
                  <a:off x="1313659" y="4062102"/>
                  <a:ext cx="1548945" cy="777060"/>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a:defRPr/>
                  </a:pPr>
                  <a:r>
                    <a:rPr lang="en-US" sz="1600" kern="0" dirty="0">
                      <a:solidFill>
                        <a:sysClr val="window" lastClr="FFFFFF"/>
                      </a:solidFill>
                      <a:latin typeface="Times New Roman" panose="02020603050405020304" pitchFamily="18" charset="0"/>
                      <a:cs typeface="Times New Roman" panose="02020603050405020304" pitchFamily="18" charset="0"/>
                    </a:rPr>
                    <a:t> Descriptive Analysis:</a:t>
                  </a:r>
                </a:p>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 lastClr="FFFFFF"/>
                    </a:solidFill>
                    <a:effectLst/>
                    <a:uLnTx/>
                    <a:uFillTx/>
                    <a:latin typeface="Times New Roman" panose="02020603050405020304" pitchFamily="18" charset="0"/>
                    <a:cs typeface="Times New Roman" panose="02020603050405020304" pitchFamily="18" charset="0"/>
                  </a:endParaRPr>
                </a:p>
              </p:txBody>
            </p:sp>
            <p:sp>
              <p:nvSpPr>
                <p:cNvPr id="46" name="TextBox 51">
                  <a:extLst>
                    <a:ext uri="{FF2B5EF4-FFF2-40B4-BE49-F238E27FC236}">
                      <a16:creationId xmlns:a16="http://schemas.microsoft.com/office/drawing/2014/main" id="{BB42C13E-46E9-421C-A454-BAA04140CC36}"/>
                    </a:ext>
                  </a:extLst>
                </p:cNvPr>
                <p:cNvSpPr txBox="1"/>
                <p:nvPr/>
              </p:nvSpPr>
              <p:spPr>
                <a:xfrm>
                  <a:off x="1050871" y="4768356"/>
                  <a:ext cx="1699818" cy="518039"/>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 lastClr="FFFFFF"/>
                      </a:solidFill>
                      <a:effectLst/>
                      <a:uLnTx/>
                      <a:uFillTx/>
                      <a:latin typeface="Times New Roman" panose="02020603050405020304" pitchFamily="18" charset="0"/>
                      <a:cs typeface="Times New Roman" panose="02020603050405020304" pitchFamily="18" charset="0"/>
                    </a:rPr>
                    <a:t>Statistical Tools and Techniques </a:t>
                  </a:r>
                </a:p>
              </p:txBody>
            </p:sp>
            <p:sp>
              <p:nvSpPr>
                <p:cNvPr id="62" name="Freeform: Shape 61">
                  <a:extLst>
                    <a:ext uri="{FF2B5EF4-FFF2-40B4-BE49-F238E27FC236}">
                      <a16:creationId xmlns:a16="http://schemas.microsoft.com/office/drawing/2014/main" id="{9593DB39-2449-41F5-B568-CDB9287A4E8E}"/>
                    </a:ext>
                  </a:extLst>
                </p:cNvPr>
                <p:cNvSpPr/>
                <p:nvPr/>
              </p:nvSpPr>
              <p:spPr>
                <a:xfrm>
                  <a:off x="560329" y="3644552"/>
                  <a:ext cx="42423" cy="45699"/>
                </a:xfrm>
                <a:custGeom>
                  <a:avLst/>
                  <a:gdLst>
                    <a:gd name="connsiteX0" fmla="*/ 23604 w 75213"/>
                    <a:gd name="connsiteY0" fmla="*/ 76253 h 75213"/>
                    <a:gd name="connsiteX1" fmla="*/ 11068 w 75213"/>
                    <a:gd name="connsiteY1" fmla="*/ 72075 h 75213"/>
                    <a:gd name="connsiteX2" fmla="*/ 9396 w 75213"/>
                    <a:gd name="connsiteY2" fmla="*/ 48675 h 75213"/>
                    <a:gd name="connsiteX3" fmla="*/ 41989 w 75213"/>
                    <a:gd name="connsiteY3" fmla="*/ 11068 h 75213"/>
                    <a:gd name="connsiteX4" fmla="*/ 65389 w 75213"/>
                    <a:gd name="connsiteY4" fmla="*/ 9396 h 75213"/>
                    <a:gd name="connsiteX5" fmla="*/ 67060 w 75213"/>
                    <a:gd name="connsiteY5" fmla="*/ 32796 h 75213"/>
                    <a:gd name="connsiteX6" fmla="*/ 34468 w 75213"/>
                    <a:gd name="connsiteY6" fmla="*/ 70403 h 75213"/>
                    <a:gd name="connsiteX7" fmla="*/ 23604 w 75213"/>
                    <a:gd name="connsiteY7" fmla="*/ 76253 h 75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213" h="75213">
                      <a:moveTo>
                        <a:pt x="23604" y="76253"/>
                      </a:moveTo>
                      <a:cubicBezTo>
                        <a:pt x="19425" y="76253"/>
                        <a:pt x="14411" y="75418"/>
                        <a:pt x="11068" y="72075"/>
                      </a:cubicBezTo>
                      <a:cubicBezTo>
                        <a:pt x="4382" y="66225"/>
                        <a:pt x="3546" y="55361"/>
                        <a:pt x="9396" y="48675"/>
                      </a:cubicBezTo>
                      <a:lnTo>
                        <a:pt x="41989" y="11068"/>
                      </a:lnTo>
                      <a:cubicBezTo>
                        <a:pt x="47839" y="4382"/>
                        <a:pt x="58703" y="3546"/>
                        <a:pt x="65389" y="9396"/>
                      </a:cubicBezTo>
                      <a:cubicBezTo>
                        <a:pt x="72075" y="15246"/>
                        <a:pt x="72910" y="26111"/>
                        <a:pt x="67060" y="32796"/>
                      </a:cubicBezTo>
                      <a:lnTo>
                        <a:pt x="34468" y="70403"/>
                      </a:lnTo>
                      <a:cubicBezTo>
                        <a:pt x="31961" y="73746"/>
                        <a:pt x="27782" y="75418"/>
                        <a:pt x="23604" y="76253"/>
                      </a:cubicBezTo>
                      <a:close/>
                    </a:path>
                  </a:pathLst>
                </a:custGeom>
                <a:solidFill>
                  <a:srgbClr val="2F8CA4"/>
                </a:solidFill>
                <a:ln w="8334" cap="flat">
                  <a:noFill/>
                  <a:prstDash val="solid"/>
                  <a:miter/>
                </a:ln>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IN" sz="2400" b="0" i="0" u="none" strike="noStrike" kern="1200" cap="none" spc="0" normalizeH="0" baseline="0" noProof="0">
                    <a:ln>
                      <a:noFill/>
                    </a:ln>
                    <a:solidFill>
                      <a:sysClr val="windowText" lastClr="000000"/>
                    </a:solidFill>
                    <a:effectLst/>
                    <a:uLnTx/>
                    <a:uFillTx/>
                    <a:latin typeface="Calibri"/>
                    <a:ea typeface="+mn-ea"/>
                    <a:cs typeface="+mn-cs"/>
                  </a:endParaRPr>
                </a:p>
              </p:txBody>
            </p:sp>
            <p:pic>
              <p:nvPicPr>
                <p:cNvPr id="91" name="Picture 90" descr="Graphical user interface&#10;&#10;Description automatically generated">
                  <a:extLst>
                    <a:ext uri="{FF2B5EF4-FFF2-40B4-BE49-F238E27FC236}">
                      <a16:creationId xmlns:a16="http://schemas.microsoft.com/office/drawing/2014/main" id="{E52A6A7A-E3E0-1AF1-B4E9-8FBF873F54D6}"/>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flipV="1">
                  <a:off x="274277" y="2769448"/>
                  <a:ext cx="565924" cy="377668"/>
                </a:xfrm>
                <a:prstGeom prst="rect">
                  <a:avLst/>
                </a:prstGeom>
              </p:spPr>
            </p:pic>
          </p:grpSp>
          <p:pic>
            <p:nvPicPr>
              <p:cNvPr id="3" name="Picture 2" descr="A picture containing text, grass, outdoor, different&#10;&#10;Description automatically generated">
                <a:extLst>
                  <a:ext uri="{FF2B5EF4-FFF2-40B4-BE49-F238E27FC236}">
                    <a16:creationId xmlns:a16="http://schemas.microsoft.com/office/drawing/2014/main" id="{2C242B77-02CD-D964-B6A2-53771BFAAA10}"/>
                  </a:ext>
                </a:extLst>
              </p:cNvPr>
              <p:cNvPicPr>
                <a:picLocks noChangeAspect="1"/>
              </p:cNvPicPr>
              <p:nvPr/>
            </p:nvPicPr>
            <p:blipFill>
              <a:blip r:embed="rId5"/>
              <a:stretch>
                <a:fillRect/>
              </a:stretch>
            </p:blipFill>
            <p:spPr>
              <a:xfrm>
                <a:off x="318268" y="2187800"/>
                <a:ext cx="538463" cy="376513"/>
              </a:xfrm>
              <a:prstGeom prst="rect">
                <a:avLst/>
              </a:prstGeom>
            </p:spPr>
          </p:pic>
          <p:pic>
            <p:nvPicPr>
              <p:cNvPr id="35" name="Graphic 34" descr="Pie chart with solid fill">
                <a:extLst>
                  <a:ext uri="{FF2B5EF4-FFF2-40B4-BE49-F238E27FC236}">
                    <a16:creationId xmlns:a16="http://schemas.microsoft.com/office/drawing/2014/main" id="{93DE4DC3-5453-7258-455D-932FF6477DD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9529" y="3948369"/>
                <a:ext cx="415982" cy="415982"/>
              </a:xfrm>
              <a:prstGeom prst="rect">
                <a:avLst/>
              </a:prstGeom>
            </p:spPr>
          </p:pic>
          <p:pic>
            <p:nvPicPr>
              <p:cNvPr id="37" name="Graphic 36" descr="Presentation with bar chart with solid fill">
                <a:extLst>
                  <a:ext uri="{FF2B5EF4-FFF2-40B4-BE49-F238E27FC236}">
                    <a16:creationId xmlns:a16="http://schemas.microsoft.com/office/drawing/2014/main" id="{B2C7FD5E-1589-524B-81CC-83463547FD2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1209" y="3931556"/>
                <a:ext cx="528098" cy="528098"/>
              </a:xfrm>
              <a:prstGeom prst="rect">
                <a:avLst/>
              </a:prstGeom>
            </p:spPr>
          </p:pic>
          <p:pic>
            <p:nvPicPr>
              <p:cNvPr id="39" name="Picture 38" descr="Diagram&#10;&#10;Description automatically generated">
                <a:extLst>
                  <a:ext uri="{FF2B5EF4-FFF2-40B4-BE49-F238E27FC236}">
                    <a16:creationId xmlns:a16="http://schemas.microsoft.com/office/drawing/2014/main" id="{5A2EE33E-DD28-F9C8-605B-F9447DC42996}"/>
                  </a:ext>
                  <a:ext uri="{C183D7F6-B498-43B3-948B-1728B52AA6E4}">
                    <adec:decorative xmlns:adec="http://schemas.microsoft.com/office/drawing/2017/decorative" val="0"/>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242860" y="3365656"/>
                <a:ext cx="689639" cy="387922"/>
              </a:xfrm>
              <a:prstGeom prst="rect">
                <a:avLst/>
              </a:prstGeom>
            </p:spPr>
          </p:pic>
        </p:grpSp>
        <p:grpSp>
          <p:nvGrpSpPr>
            <p:cNvPr id="6" name="Group 5">
              <a:extLst>
                <a:ext uri="{FF2B5EF4-FFF2-40B4-BE49-F238E27FC236}">
                  <a16:creationId xmlns:a16="http://schemas.microsoft.com/office/drawing/2014/main" id="{C4F397DF-A90A-ED42-7381-EDBF9E2198C4}"/>
                </a:ext>
              </a:extLst>
            </p:cNvPr>
            <p:cNvGrpSpPr/>
            <p:nvPr/>
          </p:nvGrpSpPr>
          <p:grpSpPr>
            <a:xfrm>
              <a:off x="223247" y="4234296"/>
              <a:ext cx="2652611" cy="844162"/>
              <a:chOff x="198560" y="4262947"/>
              <a:chExt cx="2696736" cy="844162"/>
            </a:xfrm>
          </p:grpSpPr>
          <p:grpSp>
            <p:nvGrpSpPr>
              <p:cNvPr id="4" name="Group 3">
                <a:extLst>
                  <a:ext uri="{FF2B5EF4-FFF2-40B4-BE49-F238E27FC236}">
                    <a16:creationId xmlns:a16="http://schemas.microsoft.com/office/drawing/2014/main" id="{65E3C66A-659E-9E11-00F8-3D4F604A2716}"/>
                  </a:ext>
                </a:extLst>
              </p:cNvPr>
              <p:cNvGrpSpPr/>
              <p:nvPr/>
            </p:nvGrpSpPr>
            <p:grpSpPr>
              <a:xfrm>
                <a:off x="984581" y="4294261"/>
                <a:ext cx="1910715" cy="812848"/>
                <a:chOff x="942432" y="4409074"/>
                <a:chExt cx="1910715" cy="812848"/>
              </a:xfrm>
            </p:grpSpPr>
            <p:sp>
              <p:nvSpPr>
                <p:cNvPr id="95" name="Freeform 18">
                  <a:extLst>
                    <a:ext uri="{FF2B5EF4-FFF2-40B4-BE49-F238E27FC236}">
                      <a16:creationId xmlns:a16="http://schemas.microsoft.com/office/drawing/2014/main" id="{720009DA-69E5-2BF7-7012-E37D4BEABB03}"/>
                    </a:ext>
                  </a:extLst>
                </p:cNvPr>
                <p:cNvSpPr>
                  <a:spLocks/>
                </p:cNvSpPr>
                <p:nvPr/>
              </p:nvSpPr>
              <p:spPr bwMode="auto">
                <a:xfrm>
                  <a:off x="1171189" y="4612437"/>
                  <a:ext cx="1681958" cy="582578"/>
                </a:xfrm>
                <a:custGeom>
                  <a:avLst/>
                  <a:gdLst>
                    <a:gd name="T0" fmla="*/ 0 w 13597"/>
                    <a:gd name="T1" fmla="*/ 0 h 1812"/>
                    <a:gd name="T2" fmla="*/ 1495 w 13597"/>
                    <a:gd name="T3" fmla="*/ 0 h 1812"/>
                    <a:gd name="T4" fmla="*/ 11204 w 13597"/>
                    <a:gd name="T5" fmla="*/ 0 h 1812"/>
                    <a:gd name="T6" fmla="*/ 11698 w 13597"/>
                    <a:gd name="T7" fmla="*/ 0 h 1812"/>
                    <a:gd name="T8" fmla="*/ 13111 w 13597"/>
                    <a:gd name="T9" fmla="*/ 0 h 1812"/>
                    <a:gd name="T10" fmla="*/ 13597 w 13597"/>
                    <a:gd name="T11" fmla="*/ 888 h 1812"/>
                    <a:gd name="T12" fmla="*/ 13140 w 13597"/>
                    <a:gd name="T13" fmla="*/ 1802 h 1812"/>
                    <a:gd name="T14" fmla="*/ 11698 w 13597"/>
                    <a:gd name="T15" fmla="*/ 1805 h 1812"/>
                    <a:gd name="T16" fmla="*/ 11698 w 13597"/>
                    <a:gd name="T17" fmla="*/ 1806 h 1812"/>
                    <a:gd name="T18" fmla="*/ 1495 w 13597"/>
                    <a:gd name="T19" fmla="*/ 1810 h 1812"/>
                    <a:gd name="T20" fmla="*/ 0 w 13597"/>
                    <a:gd name="T21" fmla="*/ 1812 h 1812"/>
                    <a:gd name="T22" fmla="*/ 0 w 13597"/>
                    <a:gd name="T23" fmla="*/ 0 h 1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97" h="1812">
                      <a:moveTo>
                        <a:pt x="0" y="0"/>
                      </a:moveTo>
                      <a:lnTo>
                        <a:pt x="1495" y="0"/>
                      </a:lnTo>
                      <a:lnTo>
                        <a:pt x="11204" y="0"/>
                      </a:lnTo>
                      <a:lnTo>
                        <a:pt x="11698" y="0"/>
                      </a:lnTo>
                      <a:lnTo>
                        <a:pt x="13111" y="0"/>
                      </a:lnTo>
                      <a:lnTo>
                        <a:pt x="13597" y="888"/>
                      </a:lnTo>
                      <a:lnTo>
                        <a:pt x="13140" y="1802"/>
                      </a:lnTo>
                      <a:lnTo>
                        <a:pt x="11698" y="1805"/>
                      </a:lnTo>
                      <a:lnTo>
                        <a:pt x="11698" y="1806"/>
                      </a:lnTo>
                      <a:lnTo>
                        <a:pt x="1495" y="1810"/>
                      </a:lnTo>
                      <a:lnTo>
                        <a:pt x="0" y="1812"/>
                      </a:lnTo>
                      <a:lnTo>
                        <a:pt x="0" y="0"/>
                      </a:lnTo>
                      <a:close/>
                    </a:path>
                  </a:pathLst>
                </a:custGeom>
                <a:gradFill>
                  <a:gsLst>
                    <a:gs pos="17700">
                      <a:srgbClr val="EEEEEE"/>
                    </a:gs>
                    <a:gs pos="0">
                      <a:sysClr val="window" lastClr="FFFFFF">
                        <a:lumMod val="95000"/>
                        <a:alpha val="0"/>
                      </a:sysClr>
                    </a:gs>
                    <a:gs pos="100000">
                      <a:sysClr val="windowText" lastClr="000000">
                        <a:lumMod val="50000"/>
                        <a:lumOff val="50000"/>
                        <a:alpha val="28000"/>
                      </a:sysClr>
                    </a:gs>
                  </a:gsLst>
                  <a:lin ang="5400000" scaled="1"/>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94" name="Freeform 18">
                  <a:extLst>
                    <a:ext uri="{FF2B5EF4-FFF2-40B4-BE49-F238E27FC236}">
                      <a16:creationId xmlns:a16="http://schemas.microsoft.com/office/drawing/2014/main" id="{32C3B347-B506-D33A-6DB9-5784919FC221}"/>
                    </a:ext>
                  </a:extLst>
                </p:cNvPr>
                <p:cNvSpPr>
                  <a:spLocks/>
                </p:cNvSpPr>
                <p:nvPr/>
              </p:nvSpPr>
              <p:spPr bwMode="auto">
                <a:xfrm>
                  <a:off x="1171189" y="4634588"/>
                  <a:ext cx="1660587" cy="582577"/>
                </a:xfrm>
                <a:custGeom>
                  <a:avLst/>
                  <a:gdLst>
                    <a:gd name="T0" fmla="*/ 0 w 13597"/>
                    <a:gd name="T1" fmla="*/ 0 h 1812"/>
                    <a:gd name="T2" fmla="*/ 1495 w 13597"/>
                    <a:gd name="T3" fmla="*/ 0 h 1812"/>
                    <a:gd name="T4" fmla="*/ 11204 w 13597"/>
                    <a:gd name="T5" fmla="*/ 0 h 1812"/>
                    <a:gd name="T6" fmla="*/ 11698 w 13597"/>
                    <a:gd name="T7" fmla="*/ 0 h 1812"/>
                    <a:gd name="T8" fmla="*/ 13111 w 13597"/>
                    <a:gd name="T9" fmla="*/ 0 h 1812"/>
                    <a:gd name="T10" fmla="*/ 13597 w 13597"/>
                    <a:gd name="T11" fmla="*/ 888 h 1812"/>
                    <a:gd name="T12" fmla="*/ 13140 w 13597"/>
                    <a:gd name="T13" fmla="*/ 1802 h 1812"/>
                    <a:gd name="T14" fmla="*/ 11698 w 13597"/>
                    <a:gd name="T15" fmla="*/ 1805 h 1812"/>
                    <a:gd name="T16" fmla="*/ 11698 w 13597"/>
                    <a:gd name="T17" fmla="*/ 1806 h 1812"/>
                    <a:gd name="T18" fmla="*/ 1495 w 13597"/>
                    <a:gd name="T19" fmla="*/ 1810 h 1812"/>
                    <a:gd name="T20" fmla="*/ 0 w 13597"/>
                    <a:gd name="T21" fmla="*/ 1812 h 1812"/>
                    <a:gd name="T22" fmla="*/ 0 w 13597"/>
                    <a:gd name="T23" fmla="*/ 0 h 1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97" h="1812">
                      <a:moveTo>
                        <a:pt x="0" y="0"/>
                      </a:moveTo>
                      <a:lnTo>
                        <a:pt x="1495" y="0"/>
                      </a:lnTo>
                      <a:lnTo>
                        <a:pt x="11204" y="0"/>
                      </a:lnTo>
                      <a:lnTo>
                        <a:pt x="11698" y="0"/>
                      </a:lnTo>
                      <a:lnTo>
                        <a:pt x="13111" y="0"/>
                      </a:lnTo>
                      <a:lnTo>
                        <a:pt x="13597" y="888"/>
                      </a:lnTo>
                      <a:lnTo>
                        <a:pt x="13140" y="1802"/>
                      </a:lnTo>
                      <a:lnTo>
                        <a:pt x="11698" y="1805"/>
                      </a:lnTo>
                      <a:lnTo>
                        <a:pt x="11698" y="1806"/>
                      </a:lnTo>
                      <a:lnTo>
                        <a:pt x="1495" y="1810"/>
                      </a:lnTo>
                      <a:lnTo>
                        <a:pt x="0" y="1812"/>
                      </a:lnTo>
                      <a:lnTo>
                        <a:pt x="0" y="0"/>
                      </a:lnTo>
                      <a:close/>
                    </a:path>
                  </a:pathLst>
                </a:custGeom>
                <a:solidFill>
                  <a:srgbClr val="570D5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ysClr val="windowText" lastClr="000000"/>
                    </a:solidFill>
                    <a:effectLst/>
                    <a:uLnTx/>
                    <a:uFillTx/>
                    <a:latin typeface="Calibri"/>
                    <a:ea typeface="+mn-ea"/>
                    <a:cs typeface="+mn-cs"/>
                  </a:endParaRPr>
                </a:p>
              </p:txBody>
            </p:sp>
            <p:sp>
              <p:nvSpPr>
                <p:cNvPr id="97" name="Freeform 19">
                  <a:extLst>
                    <a:ext uri="{FF2B5EF4-FFF2-40B4-BE49-F238E27FC236}">
                      <a16:creationId xmlns:a16="http://schemas.microsoft.com/office/drawing/2014/main" id="{26FEE27E-3E38-3F52-3EC0-E13A49AA8BD6}"/>
                    </a:ext>
                  </a:extLst>
                </p:cNvPr>
                <p:cNvSpPr>
                  <a:spLocks/>
                </p:cNvSpPr>
                <p:nvPr/>
              </p:nvSpPr>
              <p:spPr bwMode="auto">
                <a:xfrm>
                  <a:off x="942432" y="4409074"/>
                  <a:ext cx="185163" cy="790247"/>
                </a:xfrm>
                <a:custGeom>
                  <a:avLst/>
                  <a:gdLst>
                    <a:gd name="T0" fmla="*/ 769 w 769"/>
                    <a:gd name="T1" fmla="*/ 2508 h 2508"/>
                    <a:gd name="T2" fmla="*/ 769 w 769"/>
                    <a:gd name="T3" fmla="*/ 696 h 2508"/>
                    <a:gd name="T4" fmla="*/ 1 w 769"/>
                    <a:gd name="T5" fmla="*/ 0 h 2508"/>
                    <a:gd name="T6" fmla="*/ 1 w 769"/>
                    <a:gd name="T7" fmla="*/ 1496 h 2508"/>
                    <a:gd name="T8" fmla="*/ 0 w 769"/>
                    <a:gd name="T9" fmla="*/ 1496 h 2508"/>
                    <a:gd name="T10" fmla="*/ 769 w 769"/>
                    <a:gd name="T11" fmla="*/ 2508 h 2508"/>
                  </a:gdLst>
                  <a:ahLst/>
                  <a:cxnLst>
                    <a:cxn ang="0">
                      <a:pos x="T0" y="T1"/>
                    </a:cxn>
                    <a:cxn ang="0">
                      <a:pos x="T2" y="T3"/>
                    </a:cxn>
                    <a:cxn ang="0">
                      <a:pos x="T4" y="T5"/>
                    </a:cxn>
                    <a:cxn ang="0">
                      <a:pos x="T6" y="T7"/>
                    </a:cxn>
                    <a:cxn ang="0">
                      <a:pos x="T8" y="T9"/>
                    </a:cxn>
                    <a:cxn ang="0">
                      <a:pos x="T10" y="T11"/>
                    </a:cxn>
                  </a:cxnLst>
                  <a:rect l="0" t="0" r="r" b="b"/>
                  <a:pathLst>
                    <a:path w="769" h="2508">
                      <a:moveTo>
                        <a:pt x="769" y="2508"/>
                      </a:moveTo>
                      <a:lnTo>
                        <a:pt x="769" y="696"/>
                      </a:lnTo>
                      <a:lnTo>
                        <a:pt x="1" y="0"/>
                      </a:lnTo>
                      <a:lnTo>
                        <a:pt x="1" y="1496"/>
                      </a:lnTo>
                      <a:lnTo>
                        <a:pt x="0" y="1496"/>
                      </a:lnTo>
                      <a:lnTo>
                        <a:pt x="769" y="2508"/>
                      </a:lnTo>
                      <a:close/>
                    </a:path>
                  </a:pathLst>
                </a:custGeom>
                <a:gradFill>
                  <a:gsLst>
                    <a:gs pos="17700">
                      <a:srgbClr val="EEEEEE"/>
                    </a:gs>
                    <a:gs pos="0">
                      <a:sysClr val="window" lastClr="FFFFFF">
                        <a:lumMod val="95000"/>
                        <a:alpha val="0"/>
                      </a:sysClr>
                    </a:gs>
                    <a:gs pos="100000">
                      <a:sysClr val="windowText" lastClr="000000">
                        <a:lumMod val="50000"/>
                        <a:lumOff val="50000"/>
                        <a:alpha val="28000"/>
                      </a:sysClr>
                    </a:gs>
                  </a:gsLst>
                  <a:lin ang="5400000" scaled="1"/>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96" name="Freeform 19">
                  <a:extLst>
                    <a:ext uri="{FF2B5EF4-FFF2-40B4-BE49-F238E27FC236}">
                      <a16:creationId xmlns:a16="http://schemas.microsoft.com/office/drawing/2014/main" id="{892FC0A6-C9D9-A732-0518-300106648FBA}"/>
                    </a:ext>
                  </a:extLst>
                </p:cNvPr>
                <p:cNvSpPr>
                  <a:spLocks/>
                </p:cNvSpPr>
                <p:nvPr/>
              </p:nvSpPr>
              <p:spPr bwMode="auto">
                <a:xfrm>
                  <a:off x="949231" y="4415573"/>
                  <a:ext cx="216712" cy="806349"/>
                </a:xfrm>
                <a:custGeom>
                  <a:avLst/>
                  <a:gdLst>
                    <a:gd name="T0" fmla="*/ 769 w 769"/>
                    <a:gd name="T1" fmla="*/ 2508 h 2508"/>
                    <a:gd name="T2" fmla="*/ 769 w 769"/>
                    <a:gd name="T3" fmla="*/ 696 h 2508"/>
                    <a:gd name="T4" fmla="*/ 1 w 769"/>
                    <a:gd name="T5" fmla="*/ 0 h 2508"/>
                    <a:gd name="T6" fmla="*/ 1 w 769"/>
                    <a:gd name="T7" fmla="*/ 1496 h 2508"/>
                    <a:gd name="T8" fmla="*/ 0 w 769"/>
                    <a:gd name="T9" fmla="*/ 1496 h 2508"/>
                    <a:gd name="T10" fmla="*/ 769 w 769"/>
                    <a:gd name="T11" fmla="*/ 2508 h 2508"/>
                  </a:gdLst>
                  <a:ahLst/>
                  <a:cxnLst>
                    <a:cxn ang="0">
                      <a:pos x="T0" y="T1"/>
                    </a:cxn>
                    <a:cxn ang="0">
                      <a:pos x="T2" y="T3"/>
                    </a:cxn>
                    <a:cxn ang="0">
                      <a:pos x="T4" y="T5"/>
                    </a:cxn>
                    <a:cxn ang="0">
                      <a:pos x="T6" y="T7"/>
                    </a:cxn>
                    <a:cxn ang="0">
                      <a:pos x="T8" y="T9"/>
                    </a:cxn>
                    <a:cxn ang="0">
                      <a:pos x="T10" y="T11"/>
                    </a:cxn>
                  </a:cxnLst>
                  <a:rect l="0" t="0" r="r" b="b"/>
                  <a:pathLst>
                    <a:path w="769" h="2508">
                      <a:moveTo>
                        <a:pt x="769" y="2508"/>
                      </a:moveTo>
                      <a:lnTo>
                        <a:pt x="769" y="696"/>
                      </a:lnTo>
                      <a:lnTo>
                        <a:pt x="1" y="0"/>
                      </a:lnTo>
                      <a:lnTo>
                        <a:pt x="1" y="1496"/>
                      </a:lnTo>
                      <a:lnTo>
                        <a:pt x="0" y="1496"/>
                      </a:lnTo>
                      <a:lnTo>
                        <a:pt x="769" y="2508"/>
                      </a:lnTo>
                      <a:close/>
                    </a:path>
                  </a:pathLst>
                </a:custGeom>
                <a:solidFill>
                  <a:srgbClr val="501447"/>
                </a:solidFill>
                <a:ln>
                  <a:noFill/>
                </a:ln>
                <a:effectLst>
                  <a:outerShdw blurRad="44450" dist="27940" dir="5400000" algn="ctr">
                    <a:srgbClr val="000000">
                      <a:alpha val="32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ysClr val="windowText" lastClr="000000"/>
                    </a:solidFill>
                    <a:effectLst/>
                    <a:uLnTx/>
                    <a:uFillTx/>
                    <a:latin typeface="Calibri"/>
                    <a:ea typeface="+mn-ea"/>
                    <a:cs typeface="+mn-cs"/>
                  </a:endParaRPr>
                </a:p>
              </p:txBody>
            </p:sp>
          </p:grpSp>
          <p:sp>
            <p:nvSpPr>
              <p:cNvPr id="98" name="Freeform 17">
                <a:extLst>
                  <a:ext uri="{FF2B5EF4-FFF2-40B4-BE49-F238E27FC236}">
                    <a16:creationId xmlns:a16="http://schemas.microsoft.com/office/drawing/2014/main" id="{5C9495FF-2ADA-7E39-C2A4-8808F5B88651}"/>
                  </a:ext>
                </a:extLst>
              </p:cNvPr>
              <p:cNvSpPr>
                <a:spLocks/>
              </p:cNvSpPr>
              <p:nvPr/>
            </p:nvSpPr>
            <p:spPr bwMode="auto">
              <a:xfrm>
                <a:off x="198560" y="4262947"/>
                <a:ext cx="734783" cy="481301"/>
              </a:xfrm>
              <a:custGeom>
                <a:avLst/>
                <a:gdLst>
                  <a:gd name="T0" fmla="*/ 2771 w 2771"/>
                  <a:gd name="T1" fmla="*/ 0 h 1496"/>
                  <a:gd name="T2" fmla="*/ 136 w 2771"/>
                  <a:gd name="T3" fmla="*/ 0 h 1496"/>
                  <a:gd name="T4" fmla="*/ 130 w 2771"/>
                  <a:gd name="T5" fmla="*/ 0 h 1496"/>
                  <a:gd name="T6" fmla="*/ 122 w 2771"/>
                  <a:gd name="T7" fmla="*/ 0 h 1496"/>
                  <a:gd name="T8" fmla="*/ 116 w 2771"/>
                  <a:gd name="T9" fmla="*/ 1 h 1496"/>
                  <a:gd name="T10" fmla="*/ 109 w 2771"/>
                  <a:gd name="T11" fmla="*/ 2 h 1496"/>
                  <a:gd name="T12" fmla="*/ 95 w 2771"/>
                  <a:gd name="T13" fmla="*/ 5 h 1496"/>
                  <a:gd name="T14" fmla="*/ 84 w 2771"/>
                  <a:gd name="T15" fmla="*/ 11 h 1496"/>
                  <a:gd name="T16" fmla="*/ 72 w 2771"/>
                  <a:gd name="T17" fmla="*/ 16 h 1496"/>
                  <a:gd name="T18" fmla="*/ 60 w 2771"/>
                  <a:gd name="T19" fmla="*/ 22 h 1496"/>
                  <a:gd name="T20" fmla="*/ 49 w 2771"/>
                  <a:gd name="T21" fmla="*/ 30 h 1496"/>
                  <a:gd name="T22" fmla="*/ 41 w 2771"/>
                  <a:gd name="T23" fmla="*/ 39 h 1496"/>
                  <a:gd name="T24" fmla="*/ 31 w 2771"/>
                  <a:gd name="T25" fmla="*/ 48 h 1496"/>
                  <a:gd name="T26" fmla="*/ 24 w 2771"/>
                  <a:gd name="T27" fmla="*/ 60 h 1496"/>
                  <a:gd name="T28" fmla="*/ 17 w 2771"/>
                  <a:gd name="T29" fmla="*/ 71 h 1496"/>
                  <a:gd name="T30" fmla="*/ 11 w 2771"/>
                  <a:gd name="T31" fmla="*/ 82 h 1496"/>
                  <a:gd name="T32" fmla="*/ 6 w 2771"/>
                  <a:gd name="T33" fmla="*/ 94 h 1496"/>
                  <a:gd name="T34" fmla="*/ 2 w 2771"/>
                  <a:gd name="T35" fmla="*/ 107 h 1496"/>
                  <a:gd name="T36" fmla="*/ 1 w 2771"/>
                  <a:gd name="T37" fmla="*/ 113 h 1496"/>
                  <a:gd name="T38" fmla="*/ 0 w 2771"/>
                  <a:gd name="T39" fmla="*/ 122 h 1496"/>
                  <a:gd name="T40" fmla="*/ 0 w 2771"/>
                  <a:gd name="T41" fmla="*/ 128 h 1496"/>
                  <a:gd name="T42" fmla="*/ 0 w 2771"/>
                  <a:gd name="T43" fmla="*/ 135 h 1496"/>
                  <a:gd name="T44" fmla="*/ 0 w 2771"/>
                  <a:gd name="T45" fmla="*/ 1360 h 1496"/>
                  <a:gd name="T46" fmla="*/ 0 w 2771"/>
                  <a:gd name="T47" fmla="*/ 1367 h 1496"/>
                  <a:gd name="T48" fmla="*/ 0 w 2771"/>
                  <a:gd name="T49" fmla="*/ 1374 h 1496"/>
                  <a:gd name="T50" fmla="*/ 1 w 2771"/>
                  <a:gd name="T51" fmla="*/ 1380 h 1496"/>
                  <a:gd name="T52" fmla="*/ 2 w 2771"/>
                  <a:gd name="T53" fmla="*/ 1387 h 1496"/>
                  <a:gd name="T54" fmla="*/ 6 w 2771"/>
                  <a:gd name="T55" fmla="*/ 1401 h 1496"/>
                  <a:gd name="T56" fmla="*/ 11 w 2771"/>
                  <a:gd name="T57" fmla="*/ 1412 h 1496"/>
                  <a:gd name="T58" fmla="*/ 17 w 2771"/>
                  <a:gd name="T59" fmla="*/ 1425 h 1496"/>
                  <a:gd name="T60" fmla="*/ 24 w 2771"/>
                  <a:gd name="T61" fmla="*/ 1436 h 1496"/>
                  <a:gd name="T62" fmla="*/ 31 w 2771"/>
                  <a:gd name="T63" fmla="*/ 1447 h 1496"/>
                  <a:gd name="T64" fmla="*/ 41 w 2771"/>
                  <a:gd name="T65" fmla="*/ 1456 h 1496"/>
                  <a:gd name="T66" fmla="*/ 49 w 2771"/>
                  <a:gd name="T67" fmla="*/ 1465 h 1496"/>
                  <a:gd name="T68" fmla="*/ 60 w 2771"/>
                  <a:gd name="T69" fmla="*/ 1472 h 1496"/>
                  <a:gd name="T70" fmla="*/ 72 w 2771"/>
                  <a:gd name="T71" fmla="*/ 1480 h 1496"/>
                  <a:gd name="T72" fmla="*/ 84 w 2771"/>
                  <a:gd name="T73" fmla="*/ 1485 h 1496"/>
                  <a:gd name="T74" fmla="*/ 95 w 2771"/>
                  <a:gd name="T75" fmla="*/ 1491 h 1496"/>
                  <a:gd name="T76" fmla="*/ 109 w 2771"/>
                  <a:gd name="T77" fmla="*/ 1494 h 1496"/>
                  <a:gd name="T78" fmla="*/ 116 w 2771"/>
                  <a:gd name="T79" fmla="*/ 1495 h 1496"/>
                  <a:gd name="T80" fmla="*/ 122 w 2771"/>
                  <a:gd name="T81" fmla="*/ 1496 h 1496"/>
                  <a:gd name="T82" fmla="*/ 130 w 2771"/>
                  <a:gd name="T83" fmla="*/ 1496 h 1496"/>
                  <a:gd name="T84" fmla="*/ 136 w 2771"/>
                  <a:gd name="T85" fmla="*/ 1496 h 1496"/>
                  <a:gd name="T86" fmla="*/ 2771 w 2771"/>
                  <a:gd name="T87" fmla="*/ 1496 h 1496"/>
                  <a:gd name="T88" fmla="*/ 2771 w 2771"/>
                  <a:gd name="T89" fmla="*/ 0 h 1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71" h="1496">
                    <a:moveTo>
                      <a:pt x="2771" y="0"/>
                    </a:moveTo>
                    <a:lnTo>
                      <a:pt x="136" y="0"/>
                    </a:lnTo>
                    <a:lnTo>
                      <a:pt x="130" y="0"/>
                    </a:lnTo>
                    <a:lnTo>
                      <a:pt x="122" y="0"/>
                    </a:lnTo>
                    <a:lnTo>
                      <a:pt x="116" y="1"/>
                    </a:lnTo>
                    <a:lnTo>
                      <a:pt x="109" y="2"/>
                    </a:lnTo>
                    <a:lnTo>
                      <a:pt x="95" y="5"/>
                    </a:lnTo>
                    <a:lnTo>
                      <a:pt x="84" y="11"/>
                    </a:lnTo>
                    <a:lnTo>
                      <a:pt x="72" y="16"/>
                    </a:lnTo>
                    <a:lnTo>
                      <a:pt x="60" y="22"/>
                    </a:lnTo>
                    <a:lnTo>
                      <a:pt x="49" y="30"/>
                    </a:lnTo>
                    <a:lnTo>
                      <a:pt x="41" y="39"/>
                    </a:lnTo>
                    <a:lnTo>
                      <a:pt x="31" y="48"/>
                    </a:lnTo>
                    <a:lnTo>
                      <a:pt x="24" y="60"/>
                    </a:lnTo>
                    <a:lnTo>
                      <a:pt x="17" y="71"/>
                    </a:lnTo>
                    <a:lnTo>
                      <a:pt x="11" y="82"/>
                    </a:lnTo>
                    <a:lnTo>
                      <a:pt x="6" y="94"/>
                    </a:lnTo>
                    <a:lnTo>
                      <a:pt x="2" y="107"/>
                    </a:lnTo>
                    <a:lnTo>
                      <a:pt x="1" y="113"/>
                    </a:lnTo>
                    <a:lnTo>
                      <a:pt x="0" y="122"/>
                    </a:lnTo>
                    <a:lnTo>
                      <a:pt x="0" y="128"/>
                    </a:lnTo>
                    <a:lnTo>
                      <a:pt x="0" y="135"/>
                    </a:lnTo>
                    <a:lnTo>
                      <a:pt x="0" y="1360"/>
                    </a:lnTo>
                    <a:lnTo>
                      <a:pt x="0" y="1367"/>
                    </a:lnTo>
                    <a:lnTo>
                      <a:pt x="0" y="1374"/>
                    </a:lnTo>
                    <a:lnTo>
                      <a:pt x="1" y="1380"/>
                    </a:lnTo>
                    <a:lnTo>
                      <a:pt x="2" y="1387"/>
                    </a:lnTo>
                    <a:lnTo>
                      <a:pt x="6" y="1401"/>
                    </a:lnTo>
                    <a:lnTo>
                      <a:pt x="11" y="1412"/>
                    </a:lnTo>
                    <a:lnTo>
                      <a:pt x="17" y="1425"/>
                    </a:lnTo>
                    <a:lnTo>
                      <a:pt x="24" y="1436"/>
                    </a:lnTo>
                    <a:lnTo>
                      <a:pt x="31" y="1447"/>
                    </a:lnTo>
                    <a:lnTo>
                      <a:pt x="41" y="1456"/>
                    </a:lnTo>
                    <a:lnTo>
                      <a:pt x="49" y="1465"/>
                    </a:lnTo>
                    <a:lnTo>
                      <a:pt x="60" y="1472"/>
                    </a:lnTo>
                    <a:lnTo>
                      <a:pt x="72" y="1480"/>
                    </a:lnTo>
                    <a:lnTo>
                      <a:pt x="84" y="1485"/>
                    </a:lnTo>
                    <a:lnTo>
                      <a:pt x="95" y="1491"/>
                    </a:lnTo>
                    <a:lnTo>
                      <a:pt x="109" y="1494"/>
                    </a:lnTo>
                    <a:lnTo>
                      <a:pt x="116" y="1495"/>
                    </a:lnTo>
                    <a:lnTo>
                      <a:pt x="122" y="1496"/>
                    </a:lnTo>
                    <a:lnTo>
                      <a:pt x="130" y="1496"/>
                    </a:lnTo>
                    <a:lnTo>
                      <a:pt x="136" y="1496"/>
                    </a:lnTo>
                    <a:lnTo>
                      <a:pt x="2771" y="1496"/>
                    </a:lnTo>
                    <a:lnTo>
                      <a:pt x="2771" y="0"/>
                    </a:lnTo>
                    <a:close/>
                  </a:path>
                </a:pathLst>
              </a:custGeom>
              <a:solidFill>
                <a:sysClr val="window" lastClr="FFFFFF"/>
              </a:solidFill>
              <a:ln>
                <a:noFill/>
              </a:ln>
              <a:effectLst>
                <a:outerShdw blurRad="50800" dist="38100" dir="8100000" algn="tr" rotWithShape="0">
                  <a:prstClr val="black">
                    <a:alpha val="40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ysClr val="windowText" lastClr="000000"/>
                  </a:solidFill>
                  <a:effectLst/>
                  <a:uLnTx/>
                  <a:uFillTx/>
                  <a:latin typeface="Calibri"/>
                  <a:ea typeface="+mn-ea"/>
                  <a:cs typeface="+mn-cs"/>
                </a:endParaRPr>
              </a:p>
            </p:txBody>
          </p:sp>
        </p:grpSp>
        <p:grpSp>
          <p:nvGrpSpPr>
            <p:cNvPr id="99" name="Group 98">
              <a:extLst>
                <a:ext uri="{FF2B5EF4-FFF2-40B4-BE49-F238E27FC236}">
                  <a16:creationId xmlns:a16="http://schemas.microsoft.com/office/drawing/2014/main" id="{CFD65339-37B9-8EA5-4B61-CCE94208ECB4}"/>
                </a:ext>
              </a:extLst>
            </p:cNvPr>
            <p:cNvGrpSpPr/>
            <p:nvPr/>
          </p:nvGrpSpPr>
          <p:grpSpPr>
            <a:xfrm>
              <a:off x="214518" y="4924679"/>
              <a:ext cx="3076758" cy="839923"/>
              <a:chOff x="106002" y="4262429"/>
              <a:chExt cx="3586835" cy="839923"/>
            </a:xfrm>
            <a:solidFill>
              <a:schemeClr val="accent5">
                <a:lumMod val="75000"/>
              </a:schemeClr>
            </a:solidFill>
          </p:grpSpPr>
          <p:grpSp>
            <p:nvGrpSpPr>
              <p:cNvPr id="100" name="Group 99">
                <a:extLst>
                  <a:ext uri="{FF2B5EF4-FFF2-40B4-BE49-F238E27FC236}">
                    <a16:creationId xmlns:a16="http://schemas.microsoft.com/office/drawing/2014/main" id="{59299F8D-9022-9104-3938-A859C83F638F}"/>
                  </a:ext>
                </a:extLst>
              </p:cNvPr>
              <p:cNvGrpSpPr/>
              <p:nvPr/>
            </p:nvGrpSpPr>
            <p:grpSpPr>
              <a:xfrm>
                <a:off x="974419" y="4262429"/>
                <a:ext cx="2718418" cy="839923"/>
                <a:chOff x="932270" y="4377242"/>
                <a:chExt cx="2718418" cy="839923"/>
              </a:xfrm>
              <a:grpFill/>
            </p:grpSpPr>
            <p:sp>
              <p:nvSpPr>
                <p:cNvPr id="102" name="Freeform 18">
                  <a:extLst>
                    <a:ext uri="{FF2B5EF4-FFF2-40B4-BE49-F238E27FC236}">
                      <a16:creationId xmlns:a16="http://schemas.microsoft.com/office/drawing/2014/main" id="{EB066C13-49AB-35AF-84D7-9D3554954C4B}"/>
                    </a:ext>
                  </a:extLst>
                </p:cNvPr>
                <p:cNvSpPr>
                  <a:spLocks/>
                </p:cNvSpPr>
                <p:nvPr/>
              </p:nvSpPr>
              <p:spPr bwMode="auto">
                <a:xfrm>
                  <a:off x="1171190" y="4612437"/>
                  <a:ext cx="2479498" cy="582578"/>
                </a:xfrm>
                <a:custGeom>
                  <a:avLst/>
                  <a:gdLst>
                    <a:gd name="T0" fmla="*/ 0 w 13597"/>
                    <a:gd name="T1" fmla="*/ 0 h 1812"/>
                    <a:gd name="T2" fmla="*/ 1495 w 13597"/>
                    <a:gd name="T3" fmla="*/ 0 h 1812"/>
                    <a:gd name="T4" fmla="*/ 11204 w 13597"/>
                    <a:gd name="T5" fmla="*/ 0 h 1812"/>
                    <a:gd name="T6" fmla="*/ 11698 w 13597"/>
                    <a:gd name="T7" fmla="*/ 0 h 1812"/>
                    <a:gd name="T8" fmla="*/ 13111 w 13597"/>
                    <a:gd name="T9" fmla="*/ 0 h 1812"/>
                    <a:gd name="T10" fmla="*/ 13597 w 13597"/>
                    <a:gd name="T11" fmla="*/ 888 h 1812"/>
                    <a:gd name="T12" fmla="*/ 13140 w 13597"/>
                    <a:gd name="T13" fmla="*/ 1802 h 1812"/>
                    <a:gd name="T14" fmla="*/ 11698 w 13597"/>
                    <a:gd name="T15" fmla="*/ 1805 h 1812"/>
                    <a:gd name="T16" fmla="*/ 11698 w 13597"/>
                    <a:gd name="T17" fmla="*/ 1806 h 1812"/>
                    <a:gd name="T18" fmla="*/ 1495 w 13597"/>
                    <a:gd name="T19" fmla="*/ 1810 h 1812"/>
                    <a:gd name="T20" fmla="*/ 0 w 13597"/>
                    <a:gd name="T21" fmla="*/ 1812 h 1812"/>
                    <a:gd name="T22" fmla="*/ 0 w 13597"/>
                    <a:gd name="T23" fmla="*/ 0 h 1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97" h="1812">
                      <a:moveTo>
                        <a:pt x="0" y="0"/>
                      </a:moveTo>
                      <a:lnTo>
                        <a:pt x="1495" y="0"/>
                      </a:lnTo>
                      <a:lnTo>
                        <a:pt x="11204" y="0"/>
                      </a:lnTo>
                      <a:lnTo>
                        <a:pt x="11698" y="0"/>
                      </a:lnTo>
                      <a:lnTo>
                        <a:pt x="13111" y="0"/>
                      </a:lnTo>
                      <a:lnTo>
                        <a:pt x="13597" y="888"/>
                      </a:lnTo>
                      <a:lnTo>
                        <a:pt x="13140" y="1802"/>
                      </a:lnTo>
                      <a:lnTo>
                        <a:pt x="11698" y="1805"/>
                      </a:lnTo>
                      <a:lnTo>
                        <a:pt x="11698" y="1806"/>
                      </a:lnTo>
                      <a:lnTo>
                        <a:pt x="1495" y="1810"/>
                      </a:lnTo>
                      <a:lnTo>
                        <a:pt x="0" y="1812"/>
                      </a:lnTo>
                      <a:lnTo>
                        <a:pt x="0" y="0"/>
                      </a:lnTo>
                      <a:close/>
                    </a:path>
                  </a:pathLst>
                </a:custGeom>
                <a:solidFill>
                  <a:schemeClr val="bg1">
                    <a:lumMod val="85000"/>
                  </a:schemeClr>
                </a:soli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ysClr val="window" lastClr="FFFFFF"/>
                    </a:solidFill>
                    <a:effectLst/>
                    <a:uLnTx/>
                    <a:uFillTx/>
                    <a:latin typeface="Calibri"/>
                    <a:ea typeface="+mn-ea"/>
                    <a:cs typeface="+mn-cs"/>
                  </a:endParaRPr>
                </a:p>
              </p:txBody>
            </p:sp>
            <p:sp>
              <p:nvSpPr>
                <p:cNvPr id="103" name="Freeform 18">
                  <a:extLst>
                    <a:ext uri="{FF2B5EF4-FFF2-40B4-BE49-F238E27FC236}">
                      <a16:creationId xmlns:a16="http://schemas.microsoft.com/office/drawing/2014/main" id="{08C511B3-3FF6-69ED-BC82-F6512D5EE37E}"/>
                    </a:ext>
                  </a:extLst>
                </p:cNvPr>
                <p:cNvSpPr>
                  <a:spLocks/>
                </p:cNvSpPr>
                <p:nvPr/>
              </p:nvSpPr>
              <p:spPr bwMode="auto">
                <a:xfrm>
                  <a:off x="1171188" y="4634588"/>
                  <a:ext cx="2392381" cy="582577"/>
                </a:xfrm>
                <a:custGeom>
                  <a:avLst/>
                  <a:gdLst>
                    <a:gd name="T0" fmla="*/ 0 w 13597"/>
                    <a:gd name="T1" fmla="*/ 0 h 1812"/>
                    <a:gd name="T2" fmla="*/ 1495 w 13597"/>
                    <a:gd name="T3" fmla="*/ 0 h 1812"/>
                    <a:gd name="T4" fmla="*/ 11204 w 13597"/>
                    <a:gd name="T5" fmla="*/ 0 h 1812"/>
                    <a:gd name="T6" fmla="*/ 11698 w 13597"/>
                    <a:gd name="T7" fmla="*/ 0 h 1812"/>
                    <a:gd name="T8" fmla="*/ 13111 w 13597"/>
                    <a:gd name="T9" fmla="*/ 0 h 1812"/>
                    <a:gd name="T10" fmla="*/ 13597 w 13597"/>
                    <a:gd name="T11" fmla="*/ 888 h 1812"/>
                    <a:gd name="T12" fmla="*/ 13140 w 13597"/>
                    <a:gd name="T13" fmla="*/ 1802 h 1812"/>
                    <a:gd name="T14" fmla="*/ 11698 w 13597"/>
                    <a:gd name="T15" fmla="*/ 1805 h 1812"/>
                    <a:gd name="T16" fmla="*/ 11698 w 13597"/>
                    <a:gd name="T17" fmla="*/ 1806 h 1812"/>
                    <a:gd name="T18" fmla="*/ 1495 w 13597"/>
                    <a:gd name="T19" fmla="*/ 1810 h 1812"/>
                    <a:gd name="T20" fmla="*/ 0 w 13597"/>
                    <a:gd name="T21" fmla="*/ 1812 h 1812"/>
                    <a:gd name="T22" fmla="*/ 0 w 13597"/>
                    <a:gd name="T23" fmla="*/ 0 h 1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597" h="1812">
                      <a:moveTo>
                        <a:pt x="0" y="0"/>
                      </a:moveTo>
                      <a:lnTo>
                        <a:pt x="1495" y="0"/>
                      </a:lnTo>
                      <a:lnTo>
                        <a:pt x="11204" y="0"/>
                      </a:lnTo>
                      <a:lnTo>
                        <a:pt x="11698" y="0"/>
                      </a:lnTo>
                      <a:lnTo>
                        <a:pt x="13111" y="0"/>
                      </a:lnTo>
                      <a:lnTo>
                        <a:pt x="13597" y="888"/>
                      </a:lnTo>
                      <a:lnTo>
                        <a:pt x="13140" y="1802"/>
                      </a:lnTo>
                      <a:lnTo>
                        <a:pt x="11698" y="1805"/>
                      </a:lnTo>
                      <a:lnTo>
                        <a:pt x="11698" y="1806"/>
                      </a:lnTo>
                      <a:lnTo>
                        <a:pt x="1495" y="1810"/>
                      </a:lnTo>
                      <a:lnTo>
                        <a:pt x="0" y="1812"/>
                      </a:lnTo>
                      <a:lnTo>
                        <a:pt x="0" y="0"/>
                      </a:lnTo>
                      <a:close/>
                    </a:path>
                  </a:pathLst>
                </a:cu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ysClr val="windowText" lastClr="000000"/>
                    </a:solidFill>
                    <a:effectLst/>
                    <a:uLnTx/>
                    <a:uFillTx/>
                    <a:latin typeface="Calibri"/>
                    <a:ea typeface="+mn-ea"/>
                    <a:cs typeface="+mn-cs"/>
                  </a:endParaRPr>
                </a:p>
              </p:txBody>
            </p:sp>
            <p:sp>
              <p:nvSpPr>
                <p:cNvPr id="104" name="Freeform 19">
                  <a:extLst>
                    <a:ext uri="{FF2B5EF4-FFF2-40B4-BE49-F238E27FC236}">
                      <a16:creationId xmlns:a16="http://schemas.microsoft.com/office/drawing/2014/main" id="{4C0A322C-B28C-6941-5330-E97E035A5D8A}"/>
                    </a:ext>
                  </a:extLst>
                </p:cNvPr>
                <p:cNvSpPr>
                  <a:spLocks/>
                </p:cNvSpPr>
                <p:nvPr/>
              </p:nvSpPr>
              <p:spPr bwMode="auto">
                <a:xfrm>
                  <a:off x="932270" y="4402875"/>
                  <a:ext cx="231124" cy="806349"/>
                </a:xfrm>
                <a:custGeom>
                  <a:avLst/>
                  <a:gdLst>
                    <a:gd name="T0" fmla="*/ 769 w 769"/>
                    <a:gd name="T1" fmla="*/ 2508 h 2508"/>
                    <a:gd name="T2" fmla="*/ 769 w 769"/>
                    <a:gd name="T3" fmla="*/ 696 h 2508"/>
                    <a:gd name="T4" fmla="*/ 1 w 769"/>
                    <a:gd name="T5" fmla="*/ 0 h 2508"/>
                    <a:gd name="T6" fmla="*/ 1 w 769"/>
                    <a:gd name="T7" fmla="*/ 1496 h 2508"/>
                    <a:gd name="T8" fmla="*/ 0 w 769"/>
                    <a:gd name="T9" fmla="*/ 1496 h 2508"/>
                    <a:gd name="T10" fmla="*/ 769 w 769"/>
                    <a:gd name="T11" fmla="*/ 2508 h 2508"/>
                  </a:gdLst>
                  <a:ahLst/>
                  <a:cxnLst>
                    <a:cxn ang="0">
                      <a:pos x="T0" y="T1"/>
                    </a:cxn>
                    <a:cxn ang="0">
                      <a:pos x="T2" y="T3"/>
                    </a:cxn>
                    <a:cxn ang="0">
                      <a:pos x="T4" y="T5"/>
                    </a:cxn>
                    <a:cxn ang="0">
                      <a:pos x="T6" y="T7"/>
                    </a:cxn>
                    <a:cxn ang="0">
                      <a:pos x="T8" y="T9"/>
                    </a:cxn>
                    <a:cxn ang="0">
                      <a:pos x="T10" y="T11"/>
                    </a:cxn>
                  </a:cxnLst>
                  <a:rect l="0" t="0" r="r" b="b"/>
                  <a:pathLst>
                    <a:path w="769" h="2508">
                      <a:moveTo>
                        <a:pt x="769" y="2508"/>
                      </a:moveTo>
                      <a:lnTo>
                        <a:pt x="769" y="696"/>
                      </a:lnTo>
                      <a:lnTo>
                        <a:pt x="1" y="0"/>
                      </a:lnTo>
                      <a:lnTo>
                        <a:pt x="1" y="1496"/>
                      </a:lnTo>
                      <a:lnTo>
                        <a:pt x="0" y="1496"/>
                      </a:lnTo>
                      <a:lnTo>
                        <a:pt x="769" y="2508"/>
                      </a:lnTo>
                      <a:close/>
                    </a:path>
                  </a:pathLst>
                </a:custGeom>
                <a:grp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ysClr val="window" lastClr="FFFFFF"/>
                    </a:solidFill>
                    <a:effectLst/>
                    <a:uLnTx/>
                    <a:uFillTx/>
                    <a:latin typeface="Calibri"/>
                    <a:ea typeface="+mn-ea"/>
                    <a:cs typeface="+mn-cs"/>
                  </a:endParaRPr>
                </a:p>
              </p:txBody>
            </p:sp>
            <p:sp>
              <p:nvSpPr>
                <p:cNvPr id="105" name="Freeform 19">
                  <a:extLst>
                    <a:ext uri="{FF2B5EF4-FFF2-40B4-BE49-F238E27FC236}">
                      <a16:creationId xmlns:a16="http://schemas.microsoft.com/office/drawing/2014/main" id="{B30641E4-9293-8A25-2DDA-EDBCE2644577}"/>
                    </a:ext>
                  </a:extLst>
                </p:cNvPr>
                <p:cNvSpPr>
                  <a:spLocks/>
                </p:cNvSpPr>
                <p:nvPr/>
              </p:nvSpPr>
              <p:spPr bwMode="auto">
                <a:xfrm>
                  <a:off x="939166" y="4377242"/>
                  <a:ext cx="245679" cy="836235"/>
                </a:xfrm>
                <a:custGeom>
                  <a:avLst/>
                  <a:gdLst>
                    <a:gd name="T0" fmla="*/ 769 w 769"/>
                    <a:gd name="T1" fmla="*/ 2508 h 2508"/>
                    <a:gd name="T2" fmla="*/ 769 w 769"/>
                    <a:gd name="T3" fmla="*/ 696 h 2508"/>
                    <a:gd name="T4" fmla="*/ 1 w 769"/>
                    <a:gd name="T5" fmla="*/ 0 h 2508"/>
                    <a:gd name="T6" fmla="*/ 1 w 769"/>
                    <a:gd name="T7" fmla="*/ 1496 h 2508"/>
                    <a:gd name="T8" fmla="*/ 0 w 769"/>
                    <a:gd name="T9" fmla="*/ 1496 h 2508"/>
                    <a:gd name="T10" fmla="*/ 769 w 769"/>
                    <a:gd name="T11" fmla="*/ 2508 h 2508"/>
                  </a:gdLst>
                  <a:ahLst/>
                  <a:cxnLst>
                    <a:cxn ang="0">
                      <a:pos x="T0" y="T1"/>
                    </a:cxn>
                    <a:cxn ang="0">
                      <a:pos x="T2" y="T3"/>
                    </a:cxn>
                    <a:cxn ang="0">
                      <a:pos x="T4" y="T5"/>
                    </a:cxn>
                    <a:cxn ang="0">
                      <a:pos x="T6" y="T7"/>
                    </a:cxn>
                    <a:cxn ang="0">
                      <a:pos x="T8" y="T9"/>
                    </a:cxn>
                    <a:cxn ang="0">
                      <a:pos x="T10" y="T11"/>
                    </a:cxn>
                  </a:cxnLst>
                  <a:rect l="0" t="0" r="r" b="b"/>
                  <a:pathLst>
                    <a:path w="769" h="2508">
                      <a:moveTo>
                        <a:pt x="769" y="2508"/>
                      </a:moveTo>
                      <a:lnTo>
                        <a:pt x="769" y="696"/>
                      </a:lnTo>
                      <a:lnTo>
                        <a:pt x="1" y="0"/>
                      </a:lnTo>
                      <a:lnTo>
                        <a:pt x="1" y="1496"/>
                      </a:lnTo>
                      <a:lnTo>
                        <a:pt x="0" y="1496"/>
                      </a:lnTo>
                      <a:lnTo>
                        <a:pt x="769" y="2508"/>
                      </a:lnTo>
                      <a:close/>
                    </a:path>
                  </a:pathLst>
                </a:custGeom>
                <a:grpFill/>
                <a:ln>
                  <a:noFill/>
                </a:ln>
                <a:effectLst>
                  <a:outerShdw blurRad="44450" dist="27940" dir="5400000" algn="ctr">
                    <a:srgbClr val="000000">
                      <a:alpha val="32000"/>
                    </a:srgb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ysClr val="windowText" lastClr="000000"/>
                    </a:solidFill>
                    <a:effectLst/>
                    <a:uLnTx/>
                    <a:uFillTx/>
                    <a:latin typeface="Calibri"/>
                    <a:ea typeface="+mn-ea"/>
                    <a:cs typeface="+mn-cs"/>
                  </a:endParaRPr>
                </a:p>
              </p:txBody>
            </p:sp>
          </p:grpSp>
          <p:sp>
            <p:nvSpPr>
              <p:cNvPr id="101" name="Freeform 17">
                <a:extLst>
                  <a:ext uri="{FF2B5EF4-FFF2-40B4-BE49-F238E27FC236}">
                    <a16:creationId xmlns:a16="http://schemas.microsoft.com/office/drawing/2014/main" id="{BF21D742-E2D4-2555-25AF-6BDB8CF73C2D}"/>
                  </a:ext>
                </a:extLst>
              </p:cNvPr>
              <p:cNvSpPr>
                <a:spLocks/>
              </p:cNvSpPr>
              <p:nvPr/>
            </p:nvSpPr>
            <p:spPr bwMode="auto">
              <a:xfrm>
                <a:off x="106002" y="4262947"/>
                <a:ext cx="827340" cy="481301"/>
              </a:xfrm>
              <a:custGeom>
                <a:avLst/>
                <a:gdLst>
                  <a:gd name="T0" fmla="*/ 2771 w 2771"/>
                  <a:gd name="T1" fmla="*/ 0 h 1496"/>
                  <a:gd name="T2" fmla="*/ 136 w 2771"/>
                  <a:gd name="T3" fmla="*/ 0 h 1496"/>
                  <a:gd name="T4" fmla="*/ 130 w 2771"/>
                  <a:gd name="T5" fmla="*/ 0 h 1496"/>
                  <a:gd name="T6" fmla="*/ 122 w 2771"/>
                  <a:gd name="T7" fmla="*/ 0 h 1496"/>
                  <a:gd name="T8" fmla="*/ 116 w 2771"/>
                  <a:gd name="T9" fmla="*/ 1 h 1496"/>
                  <a:gd name="T10" fmla="*/ 109 w 2771"/>
                  <a:gd name="T11" fmla="*/ 2 h 1496"/>
                  <a:gd name="T12" fmla="*/ 95 w 2771"/>
                  <a:gd name="T13" fmla="*/ 5 h 1496"/>
                  <a:gd name="T14" fmla="*/ 84 w 2771"/>
                  <a:gd name="T15" fmla="*/ 11 h 1496"/>
                  <a:gd name="T16" fmla="*/ 72 w 2771"/>
                  <a:gd name="T17" fmla="*/ 16 h 1496"/>
                  <a:gd name="T18" fmla="*/ 60 w 2771"/>
                  <a:gd name="T19" fmla="*/ 22 h 1496"/>
                  <a:gd name="T20" fmla="*/ 49 w 2771"/>
                  <a:gd name="T21" fmla="*/ 30 h 1496"/>
                  <a:gd name="T22" fmla="*/ 41 w 2771"/>
                  <a:gd name="T23" fmla="*/ 39 h 1496"/>
                  <a:gd name="T24" fmla="*/ 31 w 2771"/>
                  <a:gd name="T25" fmla="*/ 48 h 1496"/>
                  <a:gd name="T26" fmla="*/ 24 w 2771"/>
                  <a:gd name="T27" fmla="*/ 60 h 1496"/>
                  <a:gd name="T28" fmla="*/ 17 w 2771"/>
                  <a:gd name="T29" fmla="*/ 71 h 1496"/>
                  <a:gd name="T30" fmla="*/ 11 w 2771"/>
                  <a:gd name="T31" fmla="*/ 82 h 1496"/>
                  <a:gd name="T32" fmla="*/ 6 w 2771"/>
                  <a:gd name="T33" fmla="*/ 94 h 1496"/>
                  <a:gd name="T34" fmla="*/ 2 w 2771"/>
                  <a:gd name="T35" fmla="*/ 107 h 1496"/>
                  <a:gd name="T36" fmla="*/ 1 w 2771"/>
                  <a:gd name="T37" fmla="*/ 113 h 1496"/>
                  <a:gd name="T38" fmla="*/ 0 w 2771"/>
                  <a:gd name="T39" fmla="*/ 122 h 1496"/>
                  <a:gd name="T40" fmla="*/ 0 w 2771"/>
                  <a:gd name="T41" fmla="*/ 128 h 1496"/>
                  <a:gd name="T42" fmla="*/ 0 w 2771"/>
                  <a:gd name="T43" fmla="*/ 135 h 1496"/>
                  <a:gd name="T44" fmla="*/ 0 w 2771"/>
                  <a:gd name="T45" fmla="*/ 1360 h 1496"/>
                  <a:gd name="T46" fmla="*/ 0 w 2771"/>
                  <a:gd name="T47" fmla="*/ 1367 h 1496"/>
                  <a:gd name="T48" fmla="*/ 0 w 2771"/>
                  <a:gd name="T49" fmla="*/ 1374 h 1496"/>
                  <a:gd name="T50" fmla="*/ 1 w 2771"/>
                  <a:gd name="T51" fmla="*/ 1380 h 1496"/>
                  <a:gd name="T52" fmla="*/ 2 w 2771"/>
                  <a:gd name="T53" fmla="*/ 1387 h 1496"/>
                  <a:gd name="T54" fmla="*/ 6 w 2771"/>
                  <a:gd name="T55" fmla="*/ 1401 h 1496"/>
                  <a:gd name="T56" fmla="*/ 11 w 2771"/>
                  <a:gd name="T57" fmla="*/ 1412 h 1496"/>
                  <a:gd name="T58" fmla="*/ 17 w 2771"/>
                  <a:gd name="T59" fmla="*/ 1425 h 1496"/>
                  <a:gd name="T60" fmla="*/ 24 w 2771"/>
                  <a:gd name="T61" fmla="*/ 1436 h 1496"/>
                  <a:gd name="T62" fmla="*/ 31 w 2771"/>
                  <a:gd name="T63" fmla="*/ 1447 h 1496"/>
                  <a:gd name="T64" fmla="*/ 41 w 2771"/>
                  <a:gd name="T65" fmla="*/ 1456 h 1496"/>
                  <a:gd name="T66" fmla="*/ 49 w 2771"/>
                  <a:gd name="T67" fmla="*/ 1465 h 1496"/>
                  <a:gd name="T68" fmla="*/ 60 w 2771"/>
                  <a:gd name="T69" fmla="*/ 1472 h 1496"/>
                  <a:gd name="T70" fmla="*/ 72 w 2771"/>
                  <a:gd name="T71" fmla="*/ 1480 h 1496"/>
                  <a:gd name="T72" fmla="*/ 84 w 2771"/>
                  <a:gd name="T73" fmla="*/ 1485 h 1496"/>
                  <a:gd name="T74" fmla="*/ 95 w 2771"/>
                  <a:gd name="T75" fmla="*/ 1491 h 1496"/>
                  <a:gd name="T76" fmla="*/ 109 w 2771"/>
                  <a:gd name="T77" fmla="*/ 1494 h 1496"/>
                  <a:gd name="T78" fmla="*/ 116 w 2771"/>
                  <a:gd name="T79" fmla="*/ 1495 h 1496"/>
                  <a:gd name="T80" fmla="*/ 122 w 2771"/>
                  <a:gd name="T81" fmla="*/ 1496 h 1496"/>
                  <a:gd name="T82" fmla="*/ 130 w 2771"/>
                  <a:gd name="T83" fmla="*/ 1496 h 1496"/>
                  <a:gd name="T84" fmla="*/ 136 w 2771"/>
                  <a:gd name="T85" fmla="*/ 1496 h 1496"/>
                  <a:gd name="T86" fmla="*/ 2771 w 2771"/>
                  <a:gd name="T87" fmla="*/ 1496 h 1496"/>
                  <a:gd name="T88" fmla="*/ 2771 w 2771"/>
                  <a:gd name="T89" fmla="*/ 0 h 1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71" h="1496">
                    <a:moveTo>
                      <a:pt x="2771" y="0"/>
                    </a:moveTo>
                    <a:lnTo>
                      <a:pt x="136" y="0"/>
                    </a:lnTo>
                    <a:lnTo>
                      <a:pt x="130" y="0"/>
                    </a:lnTo>
                    <a:lnTo>
                      <a:pt x="122" y="0"/>
                    </a:lnTo>
                    <a:lnTo>
                      <a:pt x="116" y="1"/>
                    </a:lnTo>
                    <a:lnTo>
                      <a:pt x="109" y="2"/>
                    </a:lnTo>
                    <a:lnTo>
                      <a:pt x="95" y="5"/>
                    </a:lnTo>
                    <a:lnTo>
                      <a:pt x="84" y="11"/>
                    </a:lnTo>
                    <a:lnTo>
                      <a:pt x="72" y="16"/>
                    </a:lnTo>
                    <a:lnTo>
                      <a:pt x="60" y="22"/>
                    </a:lnTo>
                    <a:lnTo>
                      <a:pt x="49" y="30"/>
                    </a:lnTo>
                    <a:lnTo>
                      <a:pt x="41" y="39"/>
                    </a:lnTo>
                    <a:lnTo>
                      <a:pt x="31" y="48"/>
                    </a:lnTo>
                    <a:lnTo>
                      <a:pt x="24" y="60"/>
                    </a:lnTo>
                    <a:lnTo>
                      <a:pt x="17" y="71"/>
                    </a:lnTo>
                    <a:lnTo>
                      <a:pt x="11" y="82"/>
                    </a:lnTo>
                    <a:lnTo>
                      <a:pt x="6" y="94"/>
                    </a:lnTo>
                    <a:lnTo>
                      <a:pt x="2" y="107"/>
                    </a:lnTo>
                    <a:lnTo>
                      <a:pt x="1" y="113"/>
                    </a:lnTo>
                    <a:lnTo>
                      <a:pt x="0" y="122"/>
                    </a:lnTo>
                    <a:lnTo>
                      <a:pt x="0" y="128"/>
                    </a:lnTo>
                    <a:lnTo>
                      <a:pt x="0" y="135"/>
                    </a:lnTo>
                    <a:lnTo>
                      <a:pt x="0" y="1360"/>
                    </a:lnTo>
                    <a:lnTo>
                      <a:pt x="0" y="1367"/>
                    </a:lnTo>
                    <a:lnTo>
                      <a:pt x="0" y="1374"/>
                    </a:lnTo>
                    <a:lnTo>
                      <a:pt x="1" y="1380"/>
                    </a:lnTo>
                    <a:lnTo>
                      <a:pt x="2" y="1387"/>
                    </a:lnTo>
                    <a:lnTo>
                      <a:pt x="6" y="1401"/>
                    </a:lnTo>
                    <a:lnTo>
                      <a:pt x="11" y="1412"/>
                    </a:lnTo>
                    <a:lnTo>
                      <a:pt x="17" y="1425"/>
                    </a:lnTo>
                    <a:lnTo>
                      <a:pt x="24" y="1436"/>
                    </a:lnTo>
                    <a:lnTo>
                      <a:pt x="31" y="1447"/>
                    </a:lnTo>
                    <a:lnTo>
                      <a:pt x="41" y="1456"/>
                    </a:lnTo>
                    <a:lnTo>
                      <a:pt x="49" y="1465"/>
                    </a:lnTo>
                    <a:lnTo>
                      <a:pt x="60" y="1472"/>
                    </a:lnTo>
                    <a:lnTo>
                      <a:pt x="72" y="1480"/>
                    </a:lnTo>
                    <a:lnTo>
                      <a:pt x="84" y="1485"/>
                    </a:lnTo>
                    <a:lnTo>
                      <a:pt x="95" y="1491"/>
                    </a:lnTo>
                    <a:lnTo>
                      <a:pt x="109" y="1494"/>
                    </a:lnTo>
                    <a:lnTo>
                      <a:pt x="116" y="1495"/>
                    </a:lnTo>
                    <a:lnTo>
                      <a:pt x="122" y="1496"/>
                    </a:lnTo>
                    <a:lnTo>
                      <a:pt x="130" y="1496"/>
                    </a:lnTo>
                    <a:lnTo>
                      <a:pt x="136" y="1496"/>
                    </a:lnTo>
                    <a:lnTo>
                      <a:pt x="2771" y="1496"/>
                    </a:lnTo>
                    <a:lnTo>
                      <a:pt x="2771" y="0"/>
                    </a:lnTo>
                    <a:close/>
                  </a:path>
                </a:pathLst>
              </a:custGeom>
              <a:solidFill>
                <a:schemeClr val="bg1"/>
              </a:solidFill>
              <a:ln>
                <a:noFill/>
              </a:ln>
              <a:effectLst>
                <a:outerShdw blurRad="50800" dist="38100" dir="8100000" algn="tr" rotWithShape="0">
                  <a:prstClr val="black">
                    <a:alpha val="40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ysClr val="windowText" lastClr="000000"/>
                  </a:solidFill>
                  <a:effectLst/>
                  <a:uLnTx/>
                  <a:uFillTx/>
                  <a:latin typeface="Calibri"/>
                  <a:ea typeface="+mn-ea"/>
                  <a:cs typeface="+mn-cs"/>
                </a:endParaRPr>
              </a:p>
            </p:txBody>
          </p:sp>
        </p:grpSp>
        <p:sp>
          <p:nvSpPr>
            <p:cNvPr id="150" name="TextBox 51">
              <a:extLst>
                <a:ext uri="{FF2B5EF4-FFF2-40B4-BE49-F238E27FC236}">
                  <a16:creationId xmlns:a16="http://schemas.microsoft.com/office/drawing/2014/main" id="{D22EA6D2-61D0-CBD2-3115-AA9B16879B16}"/>
                </a:ext>
              </a:extLst>
            </p:cNvPr>
            <p:cNvSpPr txBox="1"/>
            <p:nvPr/>
          </p:nvSpPr>
          <p:spPr>
            <a:xfrm>
              <a:off x="1307781" y="4598260"/>
              <a:ext cx="1365523" cy="492443"/>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 lastClr="FFFFFF"/>
                  </a:solidFill>
                  <a:effectLst/>
                  <a:uLnTx/>
                  <a:uFillTx/>
                  <a:latin typeface="Times New Roman" panose="02020603050405020304" pitchFamily="18" charset="0"/>
                  <a:cs typeface="Times New Roman" panose="02020603050405020304" pitchFamily="18" charset="0"/>
                </a:rPr>
                <a:t>Statistical Analysis</a:t>
              </a:r>
            </a:p>
          </p:txBody>
        </p:sp>
        <p:sp>
          <p:nvSpPr>
            <p:cNvPr id="151" name="TextBox 51">
              <a:extLst>
                <a:ext uri="{FF2B5EF4-FFF2-40B4-BE49-F238E27FC236}">
                  <a16:creationId xmlns:a16="http://schemas.microsoft.com/office/drawing/2014/main" id="{24EEB29B-B2FA-636F-6458-77F886DD89FD}"/>
                </a:ext>
              </a:extLst>
            </p:cNvPr>
            <p:cNvSpPr txBox="1"/>
            <p:nvPr/>
          </p:nvSpPr>
          <p:spPr>
            <a:xfrm>
              <a:off x="1254468" y="5252812"/>
              <a:ext cx="1690756" cy="518040"/>
            </a:xfrm>
            <a:prstGeom prst="rect">
              <a:avLst/>
            </a:prstGeom>
            <a:noFill/>
          </p:spPr>
          <p:txBody>
            <a:bodyPr wrap="square" lIns="0" tIns="0" rIns="0" bIns="0" rtlCol="0">
              <a:sp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lang="en-US" sz="1600" kern="0" dirty="0">
                  <a:solidFill>
                    <a:sysClr val="window" lastClr="FFFFFF"/>
                  </a:solidFill>
                  <a:latin typeface="Times New Roman" panose="02020603050405020304" pitchFamily="18" charset="0"/>
                  <a:cs typeface="Times New Roman" panose="02020603050405020304" pitchFamily="18" charset="0"/>
                </a:rPr>
                <a:t>Conclusion &amp; References </a:t>
              </a:r>
              <a:endParaRPr kumimoji="0" lang="en-US" sz="1600" b="0" i="0" u="none" strike="noStrike" kern="0" cap="none" spc="0" normalizeH="0" baseline="0" noProof="0" dirty="0">
                <a:ln>
                  <a:noFill/>
                </a:ln>
                <a:solidFill>
                  <a:sysClr val="window" lastClr="FFFFFF"/>
                </a:solidFill>
                <a:effectLst/>
                <a:uLnTx/>
                <a:uFillTx/>
                <a:latin typeface="Times New Roman" panose="02020603050405020304" pitchFamily="18" charset="0"/>
                <a:cs typeface="Times New Roman" panose="02020603050405020304" pitchFamily="18" charset="0"/>
              </a:endParaRPr>
            </a:p>
          </p:txBody>
        </p:sp>
        <p:pic>
          <p:nvPicPr>
            <p:cNvPr id="152" name="Graphic 151" descr="Bar graph with upward trend with solid fill">
              <a:extLst>
                <a:ext uri="{FF2B5EF4-FFF2-40B4-BE49-F238E27FC236}">
                  <a16:creationId xmlns:a16="http://schemas.microsoft.com/office/drawing/2014/main" id="{C3443116-4F02-21A4-5D6A-9AF6EB991B1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44119" y="3517747"/>
              <a:ext cx="548893" cy="582577"/>
            </a:xfrm>
            <a:prstGeom prst="rect">
              <a:avLst/>
            </a:prstGeom>
          </p:spPr>
        </p:pic>
        <p:pic>
          <p:nvPicPr>
            <p:cNvPr id="1028" name="Picture 4" descr="5 Steps : To get an understanding on Statistical Data Analysis | by Pralhad  Teggi | Medium">
              <a:extLst>
                <a:ext uri="{FF2B5EF4-FFF2-40B4-BE49-F238E27FC236}">
                  <a16:creationId xmlns:a16="http://schemas.microsoft.com/office/drawing/2014/main" id="{17801F3C-2EAE-AAAA-E034-60EAA02B677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5300" y="4305588"/>
              <a:ext cx="609553" cy="3521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ference Letter Glyph Icon. Recommendation Letter. Employment Reference.  Job Application. Silhouette Symbol. Stock Vector - Illustration of  business, education: 140057383">
              <a:extLst>
                <a:ext uri="{FF2B5EF4-FFF2-40B4-BE49-F238E27FC236}">
                  <a16:creationId xmlns:a16="http://schemas.microsoft.com/office/drawing/2014/main" id="{A36063EF-99C1-49EA-FF9B-D1D2C61BE81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4590" y="4941602"/>
              <a:ext cx="442223" cy="435212"/>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descr="Right pointing backhand index">
              <a:extLst>
                <a:ext uri="{FF2B5EF4-FFF2-40B4-BE49-F238E27FC236}">
                  <a16:creationId xmlns:a16="http://schemas.microsoft.com/office/drawing/2014/main" id="{44D1BF93-5AAC-CE1F-05A9-F525EBBCB6C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09731" y="4959176"/>
              <a:ext cx="367770" cy="390339"/>
            </a:xfrm>
            <a:prstGeom prst="rect">
              <a:avLst/>
            </a:prstGeom>
          </p:spPr>
        </p:pic>
      </p:grpSp>
      <p:sp>
        <p:nvSpPr>
          <p:cNvPr id="7" name="Trapezoid 6">
            <a:extLst>
              <a:ext uri="{FF2B5EF4-FFF2-40B4-BE49-F238E27FC236}">
                <a16:creationId xmlns:a16="http://schemas.microsoft.com/office/drawing/2014/main" id="{7D7B1ECD-7FD5-6357-1528-AF877DBC8579}"/>
              </a:ext>
            </a:extLst>
          </p:cNvPr>
          <p:cNvSpPr/>
          <p:nvPr/>
        </p:nvSpPr>
        <p:spPr>
          <a:xfrm>
            <a:off x="-58761" y="6465"/>
            <a:ext cx="4744136" cy="1574730"/>
          </a:xfrm>
          <a:custGeom>
            <a:avLst/>
            <a:gdLst>
              <a:gd name="connsiteX0" fmla="*/ 0 w 2491851"/>
              <a:gd name="connsiteY0" fmla="*/ 1309085 h 1309085"/>
              <a:gd name="connsiteX1" fmla="*/ 0 w 2491851"/>
              <a:gd name="connsiteY1" fmla="*/ 0 h 1309085"/>
              <a:gd name="connsiteX2" fmla="*/ 2491851 w 2491851"/>
              <a:gd name="connsiteY2" fmla="*/ 0 h 1309085"/>
              <a:gd name="connsiteX3" fmla="*/ 2491851 w 2491851"/>
              <a:gd name="connsiteY3" fmla="*/ 1309085 h 1309085"/>
              <a:gd name="connsiteX4" fmla="*/ 0 w 2491851"/>
              <a:gd name="connsiteY4" fmla="*/ 1309085 h 1309085"/>
              <a:gd name="connsiteX0" fmla="*/ 0 w 2491851"/>
              <a:gd name="connsiteY0" fmla="*/ 1309085 h 1309085"/>
              <a:gd name="connsiteX1" fmla="*/ 0 w 2491851"/>
              <a:gd name="connsiteY1" fmla="*/ 0 h 1309085"/>
              <a:gd name="connsiteX2" fmla="*/ 1631239 w 2491851"/>
              <a:gd name="connsiteY2" fmla="*/ 44824 h 1309085"/>
              <a:gd name="connsiteX3" fmla="*/ 2491851 w 2491851"/>
              <a:gd name="connsiteY3" fmla="*/ 1309085 h 1309085"/>
              <a:gd name="connsiteX4" fmla="*/ 0 w 2491851"/>
              <a:gd name="connsiteY4" fmla="*/ 1309085 h 1309085"/>
              <a:gd name="connsiteX0" fmla="*/ 0 w 2491851"/>
              <a:gd name="connsiteY0" fmla="*/ 1399864 h 1399864"/>
              <a:gd name="connsiteX1" fmla="*/ 0 w 2491851"/>
              <a:gd name="connsiteY1" fmla="*/ 90779 h 1399864"/>
              <a:gd name="connsiteX2" fmla="*/ 957187 w 2491851"/>
              <a:gd name="connsiteY2" fmla="*/ 0 h 1399864"/>
              <a:gd name="connsiteX3" fmla="*/ 2491851 w 2491851"/>
              <a:gd name="connsiteY3" fmla="*/ 1399864 h 1399864"/>
              <a:gd name="connsiteX4" fmla="*/ 0 w 2491851"/>
              <a:gd name="connsiteY4" fmla="*/ 1399864 h 1399864"/>
              <a:gd name="connsiteX0" fmla="*/ 0 w 2491851"/>
              <a:gd name="connsiteY0" fmla="*/ 1399864 h 1399864"/>
              <a:gd name="connsiteX1" fmla="*/ 9233 w 2491851"/>
              <a:gd name="connsiteY1" fmla="*/ 2637 h 1399864"/>
              <a:gd name="connsiteX2" fmla="*/ 957187 w 2491851"/>
              <a:gd name="connsiteY2" fmla="*/ 0 h 1399864"/>
              <a:gd name="connsiteX3" fmla="*/ 2491851 w 2491851"/>
              <a:gd name="connsiteY3" fmla="*/ 1399864 h 1399864"/>
              <a:gd name="connsiteX4" fmla="*/ 0 w 2491851"/>
              <a:gd name="connsiteY4" fmla="*/ 1399864 h 1399864"/>
              <a:gd name="connsiteX0" fmla="*/ 0 w 2718074"/>
              <a:gd name="connsiteY0" fmla="*/ 1399864 h 1413425"/>
              <a:gd name="connsiteX1" fmla="*/ 9233 w 2718074"/>
              <a:gd name="connsiteY1" fmla="*/ 2637 h 1413425"/>
              <a:gd name="connsiteX2" fmla="*/ 957187 w 2718074"/>
              <a:gd name="connsiteY2" fmla="*/ 0 h 1413425"/>
              <a:gd name="connsiteX3" fmla="*/ 2718074 w 2718074"/>
              <a:gd name="connsiteY3" fmla="*/ 1413425 h 1413425"/>
              <a:gd name="connsiteX4" fmla="*/ 0 w 2718074"/>
              <a:gd name="connsiteY4" fmla="*/ 1399864 h 1413425"/>
              <a:gd name="connsiteX0" fmla="*/ 0 w 2718074"/>
              <a:gd name="connsiteY0" fmla="*/ 1399864 h 1413425"/>
              <a:gd name="connsiteX1" fmla="*/ 9233 w 2718074"/>
              <a:gd name="connsiteY1" fmla="*/ 2637 h 1413425"/>
              <a:gd name="connsiteX2" fmla="*/ 957187 w 2718074"/>
              <a:gd name="connsiteY2" fmla="*/ 0 h 1413425"/>
              <a:gd name="connsiteX3" fmla="*/ 2718074 w 2718074"/>
              <a:gd name="connsiteY3" fmla="*/ 1413425 h 1413425"/>
              <a:gd name="connsiteX4" fmla="*/ 0 w 2718074"/>
              <a:gd name="connsiteY4" fmla="*/ 1399864 h 1413425"/>
              <a:gd name="connsiteX0" fmla="*/ 0 w 2718074"/>
              <a:gd name="connsiteY0" fmla="*/ 1399864 h 1413425"/>
              <a:gd name="connsiteX1" fmla="*/ 9233 w 2718074"/>
              <a:gd name="connsiteY1" fmla="*/ 2637 h 1413425"/>
              <a:gd name="connsiteX2" fmla="*/ 957187 w 2718074"/>
              <a:gd name="connsiteY2" fmla="*/ 0 h 1413425"/>
              <a:gd name="connsiteX3" fmla="*/ 2718074 w 2718074"/>
              <a:gd name="connsiteY3" fmla="*/ 1413425 h 1413425"/>
              <a:gd name="connsiteX4" fmla="*/ 0 w 2718074"/>
              <a:gd name="connsiteY4" fmla="*/ 1399864 h 1413425"/>
              <a:gd name="connsiteX0" fmla="*/ 0 w 2718074"/>
              <a:gd name="connsiteY0" fmla="*/ 1404007 h 1417568"/>
              <a:gd name="connsiteX1" fmla="*/ 4616 w 2718074"/>
              <a:gd name="connsiteY1" fmla="*/ 0 h 1417568"/>
              <a:gd name="connsiteX2" fmla="*/ 957187 w 2718074"/>
              <a:gd name="connsiteY2" fmla="*/ 4143 h 1417568"/>
              <a:gd name="connsiteX3" fmla="*/ 2718074 w 2718074"/>
              <a:gd name="connsiteY3" fmla="*/ 1417568 h 1417568"/>
              <a:gd name="connsiteX4" fmla="*/ 0 w 2718074"/>
              <a:gd name="connsiteY4" fmla="*/ 1404007 h 1417568"/>
              <a:gd name="connsiteX0" fmla="*/ 0 w 2718074"/>
              <a:gd name="connsiteY0" fmla="*/ 1416142 h 1429703"/>
              <a:gd name="connsiteX1" fmla="*/ 4616 w 2718074"/>
              <a:gd name="connsiteY1" fmla="*/ 12135 h 1429703"/>
              <a:gd name="connsiteX2" fmla="*/ 1054775 w 2718074"/>
              <a:gd name="connsiteY2" fmla="*/ 0 h 1429703"/>
              <a:gd name="connsiteX3" fmla="*/ 2718074 w 2718074"/>
              <a:gd name="connsiteY3" fmla="*/ 1429703 h 1429703"/>
              <a:gd name="connsiteX4" fmla="*/ 0 w 2718074"/>
              <a:gd name="connsiteY4" fmla="*/ 1416142 h 1429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8074" h="1429703">
                <a:moveTo>
                  <a:pt x="0" y="1416142"/>
                </a:moveTo>
                <a:cubicBezTo>
                  <a:pt x="3078" y="950400"/>
                  <a:pt x="1538" y="477877"/>
                  <a:pt x="4616" y="12135"/>
                </a:cubicBezTo>
                <a:lnTo>
                  <a:pt x="1054775" y="0"/>
                </a:lnTo>
                <a:lnTo>
                  <a:pt x="2718074" y="1429703"/>
                </a:lnTo>
                <a:lnTo>
                  <a:pt x="0" y="1416142"/>
                </a:lnTo>
                <a:close/>
              </a:path>
            </a:pathLst>
          </a:custGeom>
          <a:blipFill dpi="0" rotWithShape="1">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rcRect/>
            <a:stretch>
              <a:fillRect/>
            </a:stretch>
          </a:blip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9BB27557-EDFC-300A-1AEC-CB9437DF1173}"/>
              </a:ext>
            </a:extLst>
          </p:cNvPr>
          <p:cNvSpPr txBox="1"/>
          <p:nvPr/>
        </p:nvSpPr>
        <p:spPr>
          <a:xfrm>
            <a:off x="3291569" y="1435400"/>
            <a:ext cx="2070849" cy="646331"/>
          </a:xfrm>
          <a:prstGeom prst="rect">
            <a:avLst/>
          </a:prstGeom>
          <a:noFill/>
        </p:spPr>
        <p:txBody>
          <a:bodyPr wrap="square" rtlCol="0">
            <a:spAutoFit/>
          </a:bodyPr>
          <a:lstStyle/>
          <a:p>
            <a:r>
              <a:rPr lang="en-US" sz="3600" dirty="0">
                <a:ln w="0"/>
                <a:solidFill>
                  <a:srgbClr val="00B05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Contents</a:t>
            </a:r>
            <a:endParaRPr lang="en-IN" sz="3600" dirty="0">
              <a:ln w="0"/>
              <a:solidFill>
                <a:srgbClr val="00B050"/>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sp>
        <p:nvSpPr>
          <p:cNvPr id="47" name="Right Triangle 46">
            <a:extLst>
              <a:ext uri="{FF2B5EF4-FFF2-40B4-BE49-F238E27FC236}">
                <a16:creationId xmlns:a16="http://schemas.microsoft.com/office/drawing/2014/main" id="{B5F57052-55B2-1F6E-EC9C-A8CBCE5471D6}"/>
              </a:ext>
            </a:extLst>
          </p:cNvPr>
          <p:cNvSpPr/>
          <p:nvPr/>
        </p:nvSpPr>
        <p:spPr>
          <a:xfrm flipH="1" flipV="1">
            <a:off x="9986903" y="1581195"/>
            <a:ext cx="2205097" cy="1680579"/>
          </a:xfrm>
          <a:prstGeom prst="r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06" name="Right Triangle 105">
            <a:extLst>
              <a:ext uri="{FF2B5EF4-FFF2-40B4-BE49-F238E27FC236}">
                <a16:creationId xmlns:a16="http://schemas.microsoft.com/office/drawing/2014/main" id="{7574E892-986A-176A-0B21-180C9AA05230}"/>
              </a:ext>
            </a:extLst>
          </p:cNvPr>
          <p:cNvSpPr/>
          <p:nvPr/>
        </p:nvSpPr>
        <p:spPr>
          <a:xfrm rot="14535938" flipV="1">
            <a:off x="9617016" y="4080115"/>
            <a:ext cx="2499337" cy="1680579"/>
          </a:xfrm>
          <a:prstGeom prst="r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pic>
        <p:nvPicPr>
          <p:cNvPr id="80" name="Picture 79">
            <a:extLst>
              <a:ext uri="{FF2B5EF4-FFF2-40B4-BE49-F238E27FC236}">
                <a16:creationId xmlns:a16="http://schemas.microsoft.com/office/drawing/2014/main" id="{F2D323E1-8F06-48BC-6997-45356A00BC77}"/>
              </a:ext>
            </a:extLst>
          </p:cNvPr>
          <p:cNvPicPr>
            <a:picLocks noChangeAspect="1"/>
          </p:cNvPicPr>
          <p:nvPr/>
        </p:nvPicPr>
        <p:blipFill>
          <a:blip r:embed="rId20"/>
          <a:stretch>
            <a:fillRect/>
          </a:stretch>
        </p:blipFill>
        <p:spPr>
          <a:xfrm rot="5400000">
            <a:off x="22493" y="3310121"/>
            <a:ext cx="1119971" cy="1119971"/>
          </a:xfrm>
          <a:prstGeom prst="rect">
            <a:avLst/>
          </a:prstGeom>
        </p:spPr>
      </p:pic>
      <p:sp>
        <p:nvSpPr>
          <p:cNvPr id="5" name="Slide Number Placeholder 4">
            <a:extLst>
              <a:ext uri="{FF2B5EF4-FFF2-40B4-BE49-F238E27FC236}">
                <a16:creationId xmlns:a16="http://schemas.microsoft.com/office/drawing/2014/main" id="{FAD0CD5D-528E-5C87-6297-52F4350B3DA5}"/>
              </a:ext>
            </a:extLst>
          </p:cNvPr>
          <p:cNvSpPr>
            <a:spLocks noGrp="1"/>
          </p:cNvSpPr>
          <p:nvPr>
            <p:ph type="sldNum" sz="quarter" idx="15"/>
          </p:nvPr>
        </p:nvSpPr>
        <p:spPr/>
        <p:txBody>
          <a:bodyPr/>
          <a:lstStyle/>
          <a:p>
            <a:fld id="{8699F50C-BE38-4BD0-BA84-9B090E1F2B9B}" type="slidenum">
              <a:rPr lang="en-US" noProof="0" smtClean="0"/>
              <a:t>2</a:t>
            </a:fld>
            <a:endParaRPr lang="en-US" noProof="0" dirty="0"/>
          </a:p>
        </p:txBody>
      </p:sp>
    </p:spTree>
    <p:extLst>
      <p:ext uri="{BB962C8B-B14F-4D97-AF65-F5344CB8AC3E}">
        <p14:creationId xmlns:p14="http://schemas.microsoft.com/office/powerpoint/2010/main" val="1583180599"/>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2123254-CD96-7738-1B18-C35CF6A0158F}"/>
              </a:ext>
            </a:extLst>
          </p:cNvPr>
          <p:cNvSpPr>
            <a:spLocks noGrp="1"/>
          </p:cNvSpPr>
          <p:nvPr>
            <p:ph type="sldNum" sz="quarter" idx="11"/>
          </p:nvPr>
        </p:nvSpPr>
        <p:spPr/>
        <p:txBody>
          <a:bodyPr/>
          <a:lstStyle/>
          <a:p>
            <a:fld id="{8699F50C-BE38-4BD0-BA84-9B090E1F2B9B}" type="slidenum">
              <a:rPr lang="en-US" noProof="0" smtClean="0"/>
              <a:t>20</a:t>
            </a:fld>
            <a:endParaRPr lang="en-US" noProof="0" dirty="0"/>
          </a:p>
        </p:txBody>
      </p:sp>
      <p:pic>
        <p:nvPicPr>
          <p:cNvPr id="5" name="Picture 4">
            <a:extLst>
              <a:ext uri="{FF2B5EF4-FFF2-40B4-BE49-F238E27FC236}">
                <a16:creationId xmlns:a16="http://schemas.microsoft.com/office/drawing/2014/main" id="{F500FD07-7756-780F-B0A4-9359A7C246BE}"/>
              </a:ext>
            </a:extLst>
          </p:cNvPr>
          <p:cNvPicPr>
            <a:picLocks noChangeAspect="1"/>
          </p:cNvPicPr>
          <p:nvPr/>
        </p:nvPicPr>
        <p:blipFill>
          <a:blip r:embed="rId2"/>
          <a:stretch>
            <a:fillRect/>
          </a:stretch>
        </p:blipFill>
        <p:spPr>
          <a:xfrm>
            <a:off x="11146971" y="146464"/>
            <a:ext cx="638264" cy="562053"/>
          </a:xfrm>
          <a:prstGeom prst="rect">
            <a:avLst/>
          </a:prstGeom>
        </p:spPr>
      </p:pic>
      <p:graphicFrame>
        <p:nvGraphicFramePr>
          <p:cNvPr id="6" name="Chart 5">
            <a:extLst>
              <a:ext uri="{FF2B5EF4-FFF2-40B4-BE49-F238E27FC236}">
                <a16:creationId xmlns:a16="http://schemas.microsoft.com/office/drawing/2014/main" id="{7452E0A8-7782-5962-D455-DCEF4736546C}"/>
              </a:ext>
            </a:extLst>
          </p:cNvPr>
          <p:cNvGraphicFramePr/>
          <p:nvPr>
            <p:extLst>
              <p:ext uri="{D42A27DB-BD31-4B8C-83A1-F6EECF244321}">
                <p14:modId xmlns:p14="http://schemas.microsoft.com/office/powerpoint/2010/main" val="1649873669"/>
              </p:ext>
            </p:extLst>
          </p:nvPr>
        </p:nvGraphicFramePr>
        <p:xfrm>
          <a:off x="886005" y="627550"/>
          <a:ext cx="4784034" cy="260111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A8188F45-6E8F-81DD-B0DB-1C538614624A}"/>
              </a:ext>
            </a:extLst>
          </p:cNvPr>
          <p:cNvGraphicFramePr/>
          <p:nvPr>
            <p:extLst>
              <p:ext uri="{D42A27DB-BD31-4B8C-83A1-F6EECF244321}">
                <p14:modId xmlns:p14="http://schemas.microsoft.com/office/powerpoint/2010/main" val="2455077768"/>
              </p:ext>
            </p:extLst>
          </p:nvPr>
        </p:nvGraphicFramePr>
        <p:xfrm>
          <a:off x="5950227" y="627550"/>
          <a:ext cx="4916556" cy="2601112"/>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0">
            <a:extLst>
              <a:ext uri="{FF2B5EF4-FFF2-40B4-BE49-F238E27FC236}">
                <a16:creationId xmlns:a16="http://schemas.microsoft.com/office/drawing/2014/main" id="{03CA2AA1-7198-F6B2-135E-014B805949AA}"/>
              </a:ext>
            </a:extLst>
          </p:cNvPr>
          <p:cNvSpPr txBox="1"/>
          <p:nvPr/>
        </p:nvSpPr>
        <p:spPr>
          <a:xfrm>
            <a:off x="675861" y="3739520"/>
            <a:ext cx="10840278" cy="923330"/>
          </a:xfrm>
          <a:prstGeom prst="rect">
            <a:avLst/>
          </a:prstGeom>
          <a:noFill/>
        </p:spPr>
        <p:txBody>
          <a:bodyPr wrap="square">
            <a:spAutoFit/>
          </a:bodyPr>
          <a:lstStyle/>
          <a:p>
            <a:r>
              <a:rPr lang="en-US" b="1" dirty="0">
                <a:solidFill>
                  <a:srgbClr val="FFFF00"/>
                </a:solidFill>
              </a:rPr>
              <a:t>INITIAL INTERPRETATION:-</a:t>
            </a:r>
            <a:r>
              <a:rPr lang="en-US" dirty="0">
                <a:solidFill>
                  <a:schemeClr val="accent2">
                    <a:lumMod val="40000"/>
                    <a:lumOff val="60000"/>
                  </a:schemeClr>
                </a:solidFill>
              </a:rPr>
              <a:t> The moving averages of 3 years, 5 years and 10 years have smoothen our data which makes the trend clearer,10 year moving average makes the data smoothest .The figures shows that our time series data has overall an upward trend.</a:t>
            </a:r>
          </a:p>
        </p:txBody>
      </p:sp>
    </p:spTree>
    <p:extLst>
      <p:ext uri="{BB962C8B-B14F-4D97-AF65-F5344CB8AC3E}">
        <p14:creationId xmlns:p14="http://schemas.microsoft.com/office/powerpoint/2010/main" val="174180642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A0E49A9-DC0A-671A-E4D5-0C2AB3E10311}"/>
              </a:ext>
            </a:extLst>
          </p:cNvPr>
          <p:cNvSpPr>
            <a:spLocks noGrp="1"/>
          </p:cNvSpPr>
          <p:nvPr>
            <p:ph type="sldNum" sz="quarter" idx="11"/>
          </p:nvPr>
        </p:nvSpPr>
        <p:spPr/>
        <p:txBody>
          <a:bodyPr/>
          <a:lstStyle/>
          <a:p>
            <a:fld id="{8699F50C-BE38-4BD0-BA84-9B090E1F2B9B}" type="slidenum">
              <a:rPr lang="en-US" noProof="0" smtClean="0"/>
              <a:t>21</a:t>
            </a:fld>
            <a:endParaRPr lang="en-US" noProof="0" dirty="0"/>
          </a:p>
        </p:txBody>
      </p:sp>
      <p:pic>
        <p:nvPicPr>
          <p:cNvPr id="5" name="Picture 4">
            <a:extLst>
              <a:ext uri="{FF2B5EF4-FFF2-40B4-BE49-F238E27FC236}">
                <a16:creationId xmlns:a16="http://schemas.microsoft.com/office/drawing/2014/main" id="{E126859C-30E5-3706-3603-E1B1C9CAFBC5}"/>
              </a:ext>
            </a:extLst>
          </p:cNvPr>
          <p:cNvPicPr>
            <a:picLocks noChangeAspect="1"/>
          </p:cNvPicPr>
          <p:nvPr/>
        </p:nvPicPr>
        <p:blipFill>
          <a:blip r:embed="rId2"/>
          <a:stretch>
            <a:fillRect/>
          </a:stretch>
        </p:blipFill>
        <p:spPr>
          <a:xfrm>
            <a:off x="11217004" y="136525"/>
            <a:ext cx="600159" cy="638264"/>
          </a:xfrm>
          <a:prstGeom prst="rect">
            <a:avLst/>
          </a:prstGeom>
        </p:spPr>
      </p:pic>
      <p:sp>
        <p:nvSpPr>
          <p:cNvPr id="11" name="TextBox 10">
            <a:extLst>
              <a:ext uri="{FF2B5EF4-FFF2-40B4-BE49-F238E27FC236}">
                <a16:creationId xmlns:a16="http://schemas.microsoft.com/office/drawing/2014/main" id="{464515F6-3A84-3F83-579C-2478C18726F8}"/>
              </a:ext>
            </a:extLst>
          </p:cNvPr>
          <p:cNvSpPr txBox="1"/>
          <p:nvPr/>
        </p:nvSpPr>
        <p:spPr>
          <a:xfrm>
            <a:off x="374837" y="574734"/>
            <a:ext cx="9614451" cy="400110"/>
          </a:xfrm>
          <a:prstGeom prst="rect">
            <a:avLst/>
          </a:prstGeom>
          <a:noFill/>
        </p:spPr>
        <p:txBody>
          <a:bodyPr wrap="square">
            <a:spAutoFit/>
          </a:bodyPr>
          <a:lstStyle/>
          <a:p>
            <a:r>
              <a:rPr lang="en-US" sz="2000" b="1" dirty="0">
                <a:solidFill>
                  <a:schemeClr val="accent5">
                    <a:lumMod val="60000"/>
                    <a:lumOff val="40000"/>
                  </a:schemeClr>
                </a:solidFill>
              </a:rPr>
              <a:t>AUTOCORRELATON AND PERTIAL AUTOCORRELATION FUNCTION:</a:t>
            </a:r>
            <a:endParaRPr lang="en-IN" sz="2000" b="1" dirty="0">
              <a:solidFill>
                <a:schemeClr val="accent5">
                  <a:lumMod val="60000"/>
                  <a:lumOff val="40000"/>
                </a:schemeClr>
              </a:solidFill>
            </a:endParaRPr>
          </a:p>
        </p:txBody>
      </p:sp>
      <p:sp>
        <p:nvSpPr>
          <p:cNvPr id="12" name="Oval 11">
            <a:extLst>
              <a:ext uri="{FF2B5EF4-FFF2-40B4-BE49-F238E27FC236}">
                <a16:creationId xmlns:a16="http://schemas.microsoft.com/office/drawing/2014/main" id="{DB963214-7BB1-D76E-77C2-6E0B3CA770A1}"/>
              </a:ext>
            </a:extLst>
          </p:cNvPr>
          <p:cNvSpPr/>
          <p:nvPr/>
        </p:nvSpPr>
        <p:spPr>
          <a:xfrm>
            <a:off x="374837" y="1165214"/>
            <a:ext cx="5721163" cy="3949148"/>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nSpc>
                <a:spcPct val="107000"/>
              </a:lnSpc>
              <a:spcAft>
                <a:spcPts val="800"/>
              </a:spcAft>
            </a:pPr>
            <a:r>
              <a:rPr lang="en-IN" b="1" dirty="0">
                <a:solidFill>
                  <a:schemeClr val="accent2">
                    <a:lumMod val="40000"/>
                    <a:lumOff val="60000"/>
                  </a:schemeClr>
                </a:solidFill>
                <a:effectLst/>
                <a:ea typeface="Times New Roman" panose="02020603050405020304" pitchFamily="18" charset="0"/>
                <a:cs typeface="Calibri" panose="020F0502020204030204" pitchFamily="34" charset="0"/>
              </a:rPr>
              <a:t>AUTOCORRELATION FUNCTION(ACF)</a:t>
            </a:r>
            <a:endParaRPr lang="en-IN" b="1" dirty="0">
              <a:solidFill>
                <a:schemeClr val="accent2">
                  <a:lumMod val="40000"/>
                  <a:lumOff val="60000"/>
                </a:schemeClr>
              </a:solidFill>
              <a:effectLst/>
              <a:ea typeface="Calibri" panose="020F0502020204030204" pitchFamily="34" charset="0"/>
              <a:cs typeface="Times New Roman" panose="02020603050405020304" pitchFamily="18" charset="0"/>
            </a:endParaRPr>
          </a:p>
          <a:p>
            <a:pPr>
              <a:lnSpc>
                <a:spcPct val="107000"/>
              </a:lnSpc>
              <a:spcAft>
                <a:spcPts val="800"/>
              </a:spcAft>
            </a:pPr>
            <a:r>
              <a:rPr lang="en-IN" dirty="0">
                <a:solidFill>
                  <a:schemeClr val="accent1">
                    <a:lumMod val="10000"/>
                    <a:lumOff val="90000"/>
                  </a:schemeClr>
                </a:solidFill>
                <a:effectLst/>
                <a:ea typeface="Times New Roman" panose="02020603050405020304" pitchFamily="18" charset="0"/>
                <a:cs typeface="Calibri" panose="020F0502020204030204" pitchFamily="34" charset="0"/>
              </a:rPr>
              <a:t>Autocorrelation is the correlation between two observations at different points in a time series. For example, values that are separated by an interval might have a strong positive or negative correlation. When these correlations are present, they indicate that past values influence the current value.</a:t>
            </a:r>
            <a:endParaRPr lang="en-IN" dirty="0">
              <a:solidFill>
                <a:schemeClr val="accent1">
                  <a:lumMod val="10000"/>
                  <a:lumOff val="90000"/>
                </a:schemeClr>
              </a:solidFill>
              <a:effectLst/>
              <a:ea typeface="Calibri" panose="020F0502020204030204" pitchFamily="34" charset="0"/>
              <a:cs typeface="Times New Roman" panose="02020603050405020304" pitchFamily="18" charset="0"/>
            </a:endParaRPr>
          </a:p>
        </p:txBody>
      </p:sp>
      <p:sp>
        <p:nvSpPr>
          <p:cNvPr id="13" name="Oval 12">
            <a:extLst>
              <a:ext uri="{FF2B5EF4-FFF2-40B4-BE49-F238E27FC236}">
                <a16:creationId xmlns:a16="http://schemas.microsoft.com/office/drawing/2014/main" id="{2C3EE374-ED5A-04B4-95D5-0C6641800134}"/>
              </a:ext>
            </a:extLst>
          </p:cNvPr>
          <p:cNvSpPr/>
          <p:nvPr/>
        </p:nvSpPr>
        <p:spPr>
          <a:xfrm>
            <a:off x="6332448" y="2249812"/>
            <a:ext cx="5484715" cy="394914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l"/>
            <a:endParaRPr lang="en-US" b="1" i="0" dirty="0">
              <a:solidFill>
                <a:schemeClr val="accent2">
                  <a:lumMod val="40000"/>
                  <a:lumOff val="60000"/>
                </a:schemeClr>
              </a:solidFill>
              <a:effectLst/>
            </a:endParaRPr>
          </a:p>
          <a:p>
            <a:pPr algn="l"/>
            <a:endParaRPr lang="en-US" b="1" dirty="0">
              <a:solidFill>
                <a:schemeClr val="accent2">
                  <a:lumMod val="40000"/>
                  <a:lumOff val="60000"/>
                </a:schemeClr>
              </a:solidFill>
            </a:endParaRPr>
          </a:p>
          <a:p>
            <a:pPr algn="l"/>
            <a:r>
              <a:rPr lang="en-US" b="1" i="0" dirty="0">
                <a:solidFill>
                  <a:schemeClr val="accent2">
                    <a:lumMod val="40000"/>
                    <a:lumOff val="60000"/>
                  </a:schemeClr>
                </a:solidFill>
                <a:effectLst/>
              </a:rPr>
              <a:t>PACF</a:t>
            </a:r>
            <a:r>
              <a:rPr lang="en-US" b="0" i="0" dirty="0">
                <a:solidFill>
                  <a:schemeClr val="accent2">
                    <a:lumMod val="40000"/>
                    <a:lumOff val="60000"/>
                  </a:schemeClr>
                </a:solidFill>
                <a:effectLst/>
              </a:rPr>
              <a:t> stands for Partial Autocorrelation Function, which is a statistical tool used in time series analysis to identify the relationship between variables. Autocorrelation refers to the correlation between a time series and its own past values, while partial autocorrelation represents the correlation between a time series and its lagged values after removing the effects of the intermediate lags.</a:t>
            </a:r>
          </a:p>
          <a:p>
            <a:br>
              <a:rPr lang="en-US" dirty="0"/>
            </a:br>
            <a:endParaRPr lang="en-IN" dirty="0"/>
          </a:p>
        </p:txBody>
      </p:sp>
      <p:sp>
        <p:nvSpPr>
          <p:cNvPr id="17" name="TextBox 16">
            <a:extLst>
              <a:ext uri="{FF2B5EF4-FFF2-40B4-BE49-F238E27FC236}">
                <a16:creationId xmlns:a16="http://schemas.microsoft.com/office/drawing/2014/main" id="{0F321030-CB83-811C-FE9C-AB8A1F1107C9}"/>
              </a:ext>
            </a:extLst>
          </p:cNvPr>
          <p:cNvSpPr txBox="1"/>
          <p:nvPr/>
        </p:nvSpPr>
        <p:spPr>
          <a:xfrm>
            <a:off x="891208" y="5120066"/>
            <a:ext cx="6102626" cy="369332"/>
          </a:xfrm>
          <a:prstGeom prst="rect">
            <a:avLst/>
          </a:prstGeom>
          <a:noFill/>
        </p:spPr>
        <p:txBody>
          <a:bodyPr wrap="square">
            <a:spAutoFit/>
          </a:bodyPr>
          <a:lstStyle/>
          <a:p>
            <a:r>
              <a:rPr lang="en-US" dirty="0">
                <a:solidFill>
                  <a:srgbClr val="FFC000"/>
                </a:solidFill>
              </a:rPr>
              <a:t>Autocorrelation function is defined by-</a:t>
            </a:r>
            <a:endParaRPr lang="en-IN" dirty="0">
              <a:solidFill>
                <a:srgbClr val="FFC000"/>
              </a:solidFill>
            </a:endParaRPr>
          </a:p>
        </p:txBody>
      </p:sp>
      <p:pic>
        <p:nvPicPr>
          <p:cNvPr id="18" name="Picture 17">
            <a:extLst>
              <a:ext uri="{FF2B5EF4-FFF2-40B4-BE49-F238E27FC236}">
                <a16:creationId xmlns:a16="http://schemas.microsoft.com/office/drawing/2014/main" id="{6005F71C-4500-9D9B-503C-A81105E975C9}"/>
              </a:ext>
            </a:extLst>
          </p:cNvPr>
          <p:cNvPicPr>
            <a:picLocks noChangeAspect="1"/>
          </p:cNvPicPr>
          <p:nvPr/>
        </p:nvPicPr>
        <p:blipFill>
          <a:blip r:embed="rId3"/>
          <a:stretch>
            <a:fillRect/>
          </a:stretch>
        </p:blipFill>
        <p:spPr>
          <a:xfrm>
            <a:off x="1113229" y="5588601"/>
            <a:ext cx="2756405" cy="516835"/>
          </a:xfrm>
          <a:prstGeom prst="rect">
            <a:avLst/>
          </a:prstGeom>
        </p:spPr>
      </p:pic>
    </p:spTree>
    <p:extLst>
      <p:ext uri="{BB962C8B-B14F-4D97-AF65-F5344CB8AC3E}">
        <p14:creationId xmlns:p14="http://schemas.microsoft.com/office/powerpoint/2010/main" val="31387928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97E234-6C50-73EA-00FF-989957A100A0}"/>
              </a:ext>
            </a:extLst>
          </p:cNvPr>
          <p:cNvSpPr>
            <a:spLocks noGrp="1"/>
          </p:cNvSpPr>
          <p:nvPr>
            <p:ph type="sldNum" sz="quarter" idx="11"/>
          </p:nvPr>
        </p:nvSpPr>
        <p:spPr/>
        <p:txBody>
          <a:bodyPr/>
          <a:lstStyle/>
          <a:p>
            <a:fld id="{8699F50C-BE38-4BD0-BA84-9B090E1F2B9B}" type="slidenum">
              <a:rPr lang="en-US" noProof="0" smtClean="0"/>
              <a:t>22</a:t>
            </a:fld>
            <a:endParaRPr lang="en-US" noProof="0" dirty="0"/>
          </a:p>
        </p:txBody>
      </p:sp>
      <p:sp>
        <p:nvSpPr>
          <p:cNvPr id="4" name="Rectangle: Diagonal Corners Snipped 3">
            <a:extLst>
              <a:ext uri="{FF2B5EF4-FFF2-40B4-BE49-F238E27FC236}">
                <a16:creationId xmlns:a16="http://schemas.microsoft.com/office/drawing/2014/main" id="{7AD2B644-5948-6EFC-A21E-940799D51941}"/>
              </a:ext>
            </a:extLst>
          </p:cNvPr>
          <p:cNvSpPr/>
          <p:nvPr/>
        </p:nvSpPr>
        <p:spPr>
          <a:xfrm>
            <a:off x="855263" y="896869"/>
            <a:ext cx="3256624" cy="2796208"/>
          </a:xfrm>
          <a:prstGeom prst="snip2Diag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2000" dirty="0">
                <a:solidFill>
                  <a:schemeClr val="accent2">
                    <a:lumMod val="20000"/>
                    <a:lumOff val="80000"/>
                  </a:schemeClr>
                </a:solidFill>
                <a:effectLst/>
                <a:ea typeface="Times New Roman" panose="02020603050405020304" pitchFamily="18" charset="0"/>
              </a:rPr>
              <a:t>The ACF used to identify the order of a moving average (MA) model.</a:t>
            </a:r>
            <a:endParaRPr lang="en-IN" sz="2000" dirty="0">
              <a:solidFill>
                <a:schemeClr val="accent2">
                  <a:lumMod val="20000"/>
                  <a:lumOff val="80000"/>
                </a:schemeClr>
              </a:solidFill>
            </a:endParaRPr>
          </a:p>
        </p:txBody>
      </p:sp>
      <p:sp>
        <p:nvSpPr>
          <p:cNvPr id="5" name="Rectangle: Diagonal Corners Snipped 4">
            <a:extLst>
              <a:ext uri="{FF2B5EF4-FFF2-40B4-BE49-F238E27FC236}">
                <a16:creationId xmlns:a16="http://schemas.microsoft.com/office/drawing/2014/main" id="{C142D755-F914-48C5-4558-CC92D6640E6D}"/>
              </a:ext>
            </a:extLst>
          </p:cNvPr>
          <p:cNvSpPr/>
          <p:nvPr/>
        </p:nvSpPr>
        <p:spPr>
          <a:xfrm>
            <a:off x="4467688" y="1948882"/>
            <a:ext cx="3256624" cy="2796208"/>
          </a:xfrm>
          <a:prstGeom prst="snip2Diag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sz="2000" dirty="0">
                <a:solidFill>
                  <a:schemeClr val="accent2">
                    <a:lumMod val="20000"/>
                    <a:lumOff val="80000"/>
                  </a:schemeClr>
                </a:solidFill>
                <a:effectLst/>
                <a:ea typeface="Times New Roman" panose="02020603050405020304" pitchFamily="18" charset="0"/>
              </a:rPr>
              <a:t>. The PACF used to identify the order of an</a:t>
            </a:r>
          </a:p>
          <a:p>
            <a:pPr algn="ctr"/>
            <a:r>
              <a:rPr lang="en-IN" sz="2800" dirty="0">
                <a:solidFill>
                  <a:schemeClr val="accent2">
                    <a:lumMod val="20000"/>
                    <a:lumOff val="80000"/>
                  </a:schemeClr>
                </a:solidFill>
              </a:rPr>
              <a:t> </a:t>
            </a:r>
            <a:r>
              <a:rPr lang="en-IN" sz="2000" dirty="0">
                <a:solidFill>
                  <a:schemeClr val="accent2">
                    <a:lumMod val="20000"/>
                    <a:lumOff val="80000"/>
                  </a:schemeClr>
                </a:solidFill>
              </a:rPr>
              <a:t>autoregressive (AR) model.</a:t>
            </a:r>
            <a:endParaRPr lang="en-IN" sz="2800" dirty="0">
              <a:solidFill>
                <a:schemeClr val="accent2">
                  <a:lumMod val="20000"/>
                  <a:lumOff val="80000"/>
                </a:schemeClr>
              </a:solidFill>
            </a:endParaRPr>
          </a:p>
        </p:txBody>
      </p:sp>
      <p:sp>
        <p:nvSpPr>
          <p:cNvPr id="6" name="Rectangle: Diagonal Corners Snipped 5">
            <a:extLst>
              <a:ext uri="{FF2B5EF4-FFF2-40B4-BE49-F238E27FC236}">
                <a16:creationId xmlns:a16="http://schemas.microsoft.com/office/drawing/2014/main" id="{75969459-7AF4-5371-3215-E4F6FBA164DD}"/>
              </a:ext>
            </a:extLst>
          </p:cNvPr>
          <p:cNvSpPr/>
          <p:nvPr/>
        </p:nvSpPr>
        <p:spPr>
          <a:xfrm>
            <a:off x="8080113" y="3245161"/>
            <a:ext cx="3256624" cy="2796208"/>
          </a:xfrm>
          <a:prstGeom prst="snip2DiagRect">
            <a:avLst/>
          </a:prstGeom>
          <a:solidFill>
            <a:srgbClr val="0070C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nSpc>
                <a:spcPct val="107000"/>
              </a:lnSpc>
              <a:spcAft>
                <a:spcPts val="800"/>
              </a:spcAft>
            </a:pPr>
            <a:r>
              <a:rPr lang="en-IN" sz="2000" dirty="0">
                <a:solidFill>
                  <a:schemeClr val="accent2">
                    <a:lumMod val="20000"/>
                    <a:lumOff val="80000"/>
                  </a:schemeClr>
                </a:solidFill>
                <a:effectLst/>
                <a:ea typeface="Times New Roman" panose="02020603050405020304" pitchFamily="18" charset="0"/>
                <a:cs typeface="Calibri" panose="020F0502020204030204" pitchFamily="34" charset="0"/>
              </a:rPr>
              <a:t>If both the ACF and PACF decay slowly, it may indicate the need for a mixed ARMA model.</a:t>
            </a:r>
            <a:endParaRPr lang="en-IN" sz="2000" dirty="0">
              <a:solidFill>
                <a:schemeClr val="accent2">
                  <a:lumMod val="20000"/>
                  <a:lumOff val="80000"/>
                </a:schemeClr>
              </a:solidFill>
              <a:effectLst/>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F641CC3A-C299-1E30-4B39-3188DCDF45DC}"/>
              </a:ext>
            </a:extLst>
          </p:cNvPr>
          <p:cNvPicPr>
            <a:picLocks noChangeAspect="1"/>
          </p:cNvPicPr>
          <p:nvPr/>
        </p:nvPicPr>
        <p:blipFill>
          <a:blip r:embed="rId3"/>
          <a:stretch>
            <a:fillRect/>
          </a:stretch>
        </p:blipFill>
        <p:spPr>
          <a:xfrm>
            <a:off x="11140794" y="136525"/>
            <a:ext cx="752580" cy="676369"/>
          </a:xfrm>
          <a:prstGeom prst="rect">
            <a:avLst/>
          </a:prstGeom>
        </p:spPr>
      </p:pic>
    </p:spTree>
    <p:extLst>
      <p:ext uri="{BB962C8B-B14F-4D97-AF65-F5344CB8AC3E}">
        <p14:creationId xmlns:p14="http://schemas.microsoft.com/office/powerpoint/2010/main" val="205514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4CABEB4-8D6A-52E2-DE57-42E314BF8D2D}"/>
              </a:ext>
            </a:extLst>
          </p:cNvPr>
          <p:cNvSpPr>
            <a:spLocks noGrp="1"/>
          </p:cNvSpPr>
          <p:nvPr>
            <p:ph type="sldNum" sz="quarter" idx="11"/>
          </p:nvPr>
        </p:nvSpPr>
        <p:spPr/>
        <p:txBody>
          <a:bodyPr/>
          <a:lstStyle/>
          <a:p>
            <a:fld id="{8699F50C-BE38-4BD0-BA84-9B090E1F2B9B}" type="slidenum">
              <a:rPr lang="en-US" noProof="0" smtClean="0"/>
              <a:t>23</a:t>
            </a:fld>
            <a:endParaRPr lang="en-US" noProof="0" dirty="0"/>
          </a:p>
        </p:txBody>
      </p:sp>
      <p:pic>
        <p:nvPicPr>
          <p:cNvPr id="5" name="Picture 4">
            <a:extLst>
              <a:ext uri="{FF2B5EF4-FFF2-40B4-BE49-F238E27FC236}">
                <a16:creationId xmlns:a16="http://schemas.microsoft.com/office/drawing/2014/main" id="{9229B76A-EE36-AA6A-1117-4213A9E346D6}"/>
              </a:ext>
            </a:extLst>
          </p:cNvPr>
          <p:cNvPicPr>
            <a:picLocks noChangeAspect="1"/>
          </p:cNvPicPr>
          <p:nvPr/>
        </p:nvPicPr>
        <p:blipFill>
          <a:blip r:embed="rId3"/>
          <a:stretch>
            <a:fillRect/>
          </a:stretch>
        </p:blipFill>
        <p:spPr>
          <a:xfrm>
            <a:off x="11146971" y="136525"/>
            <a:ext cx="752580" cy="676369"/>
          </a:xfrm>
          <a:prstGeom prst="rect">
            <a:avLst/>
          </a:prstGeom>
        </p:spPr>
      </p:pic>
      <p:sp>
        <p:nvSpPr>
          <p:cNvPr id="7" name="TextBox 6">
            <a:extLst>
              <a:ext uri="{FF2B5EF4-FFF2-40B4-BE49-F238E27FC236}">
                <a16:creationId xmlns:a16="http://schemas.microsoft.com/office/drawing/2014/main" id="{0B0CB02A-300E-A37D-E942-85257E42C168}"/>
              </a:ext>
            </a:extLst>
          </p:cNvPr>
          <p:cNvSpPr txBox="1"/>
          <p:nvPr/>
        </p:nvSpPr>
        <p:spPr>
          <a:xfrm>
            <a:off x="292449" y="342894"/>
            <a:ext cx="6102626" cy="470000"/>
          </a:xfrm>
          <a:prstGeom prst="rect">
            <a:avLst/>
          </a:prstGeom>
          <a:noFill/>
        </p:spPr>
        <p:txBody>
          <a:bodyPr wrap="square">
            <a:spAutoFit/>
          </a:bodyPr>
          <a:lstStyle/>
          <a:p>
            <a:pPr>
              <a:lnSpc>
                <a:spcPct val="107000"/>
              </a:lnSpc>
              <a:spcAft>
                <a:spcPts val="800"/>
              </a:spcAft>
            </a:pPr>
            <a:r>
              <a:rPr lang="en-IN" sz="2400" b="1" i="1" dirty="0">
                <a:solidFill>
                  <a:srgbClr val="000000"/>
                </a:solidFill>
                <a:effectLst/>
                <a:highlight>
                  <a:srgbClr val="FFFF00"/>
                </a:highlight>
                <a:ea typeface="Times New Roman" panose="02020603050405020304" pitchFamily="18" charset="0"/>
                <a:cs typeface="Calibri" panose="020F0502020204030204" pitchFamily="34" charset="0"/>
              </a:rPr>
              <a:t>Data analysis:</a:t>
            </a:r>
            <a:endParaRPr lang="en-IN" sz="1400" dirty="0">
              <a:effectLst/>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398FD965-1580-36B6-1192-1B590B468D1D}"/>
              </a:ext>
            </a:extLst>
          </p:cNvPr>
          <p:cNvSpPr txBox="1"/>
          <p:nvPr/>
        </p:nvSpPr>
        <p:spPr>
          <a:xfrm>
            <a:off x="453887" y="894311"/>
            <a:ext cx="6102626" cy="646331"/>
          </a:xfrm>
          <a:prstGeom prst="rect">
            <a:avLst/>
          </a:prstGeom>
          <a:noFill/>
        </p:spPr>
        <p:txBody>
          <a:bodyPr wrap="square">
            <a:spAutoFit/>
          </a:bodyPr>
          <a:lstStyle/>
          <a:p>
            <a:r>
              <a:rPr lang="en-US" dirty="0">
                <a:solidFill>
                  <a:srgbClr val="FFC000"/>
                </a:solidFill>
              </a:rPr>
              <a:t>According our dataset we get the ACF as follows-</a:t>
            </a:r>
          </a:p>
          <a:p>
            <a:r>
              <a:rPr lang="en-US" dirty="0">
                <a:solidFill>
                  <a:schemeClr val="tx2"/>
                </a:solidFill>
              </a:rPr>
              <a:t>For kharif and Rabi crop –</a:t>
            </a:r>
          </a:p>
        </p:txBody>
      </p:sp>
      <p:pic>
        <p:nvPicPr>
          <p:cNvPr id="12" name="Picture 11">
            <a:extLst>
              <a:ext uri="{FF2B5EF4-FFF2-40B4-BE49-F238E27FC236}">
                <a16:creationId xmlns:a16="http://schemas.microsoft.com/office/drawing/2014/main" id="{90318B60-DDCD-F76F-F112-B642A9BC92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906" y="1643021"/>
            <a:ext cx="3747052" cy="2233382"/>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D2EA5BF-D0AF-8589-BB45-B9B59E32BA3A}"/>
                  </a:ext>
                </a:extLst>
              </p:cNvPr>
              <p:cNvSpPr txBox="1"/>
              <p:nvPr/>
            </p:nvSpPr>
            <p:spPr>
              <a:xfrm>
                <a:off x="5086468" y="1774059"/>
                <a:ext cx="6102626" cy="1058047"/>
              </a:xfrm>
              <a:prstGeom prst="rect">
                <a:avLst/>
              </a:prstGeom>
              <a:noFill/>
            </p:spPr>
            <p:txBody>
              <a:bodyPr wrap="square">
                <a:spAutoFit/>
              </a:bodyPr>
              <a:lstStyle/>
              <a:p>
                <a:pPr marL="285750" indent="-285750">
                  <a:lnSpc>
                    <a:spcPct val="107000"/>
                  </a:lnSpc>
                  <a:spcAft>
                    <a:spcPts val="800"/>
                  </a:spcAft>
                  <a:buFont typeface="Wingdings" panose="05000000000000000000" pitchFamily="2" charset="2"/>
                  <a:buChar char="v"/>
                </a:pPr>
                <a:r>
                  <a:rPr lang="en-IN" sz="2000" dirty="0">
                    <a:solidFill>
                      <a:schemeClr val="accent2">
                        <a:lumMod val="60000"/>
                        <a:lumOff val="40000"/>
                      </a:schemeClr>
                    </a:solidFill>
                    <a:effectLst/>
                    <a:ea typeface="Times New Roman" panose="02020603050405020304" pitchFamily="18" charset="0"/>
                    <a:cs typeface="Calibri" panose="020F0502020204030204" pitchFamily="34" charset="0"/>
                  </a:rPr>
                  <a:t>From visual inspection, the ACF is towards negative axis. Here lag1 is significant with </a:t>
                </a:r>
                <a14:m>
                  <m:oMath xmlns:m="http://schemas.openxmlformats.org/officeDocument/2006/math">
                    <m:r>
                      <a:rPr lang="en-IN" sz="2000" i="1">
                        <a:solidFill>
                          <a:schemeClr val="accent2">
                            <a:lumMod val="60000"/>
                            <a:lumOff val="40000"/>
                          </a:schemeClr>
                        </a:solidFill>
                        <a:effectLst/>
                        <a:latin typeface="Cambria Math" panose="02040503050406030204" pitchFamily="18" charset="0"/>
                        <a:ea typeface="Times New Roman" panose="02020603050405020304" pitchFamily="18" charset="0"/>
                        <a:cs typeface="Calibri" panose="020F0502020204030204" pitchFamily="34" charset="0"/>
                      </a:rPr>
                      <m:t>𝜃</m:t>
                    </m:r>
                    <m:r>
                      <a:rPr lang="en-IN" sz="2000" i="1">
                        <a:solidFill>
                          <a:schemeClr val="accent2">
                            <a:lumMod val="60000"/>
                            <a:lumOff val="40000"/>
                          </a:schemeClr>
                        </a:solidFill>
                        <a:effectLst/>
                        <a:latin typeface="Cambria Math" panose="02040503050406030204" pitchFamily="18" charset="0"/>
                        <a:ea typeface="Times New Roman" panose="02020603050405020304" pitchFamily="18" charset="0"/>
                        <a:cs typeface="Calibri" panose="020F0502020204030204" pitchFamily="34" charset="0"/>
                      </a:rPr>
                      <m:t> </m:t>
                    </m:r>
                  </m:oMath>
                </a14:m>
                <a:r>
                  <a:rPr lang="en-IN" sz="2000" dirty="0">
                    <a:solidFill>
                      <a:schemeClr val="accent2">
                        <a:lumMod val="60000"/>
                        <a:lumOff val="40000"/>
                      </a:schemeClr>
                    </a:solidFill>
                    <a:effectLst/>
                    <a:ea typeface="Times New Roman" panose="02020603050405020304" pitchFamily="18" charset="0"/>
                    <a:cs typeface="Calibri" panose="020F0502020204030204" pitchFamily="34" charset="0"/>
                  </a:rPr>
                  <a:t>being the negative values. It is MA(1).</a:t>
                </a:r>
                <a:endParaRPr lang="en-IN" sz="1400" dirty="0">
                  <a:solidFill>
                    <a:schemeClr val="accent2">
                      <a:lumMod val="60000"/>
                      <a:lumOff val="40000"/>
                    </a:schemeClr>
                  </a:solidFill>
                  <a:effectLst/>
                  <a:ea typeface="Calibri" panose="020F0502020204030204" pitchFamily="34" charset="0"/>
                  <a:cs typeface="Times New Roman" panose="02020603050405020304" pitchFamily="18" charset="0"/>
                </a:endParaRPr>
              </a:p>
            </p:txBody>
          </p:sp>
        </mc:Choice>
        <mc:Fallback xmlns="">
          <p:sp>
            <p:nvSpPr>
              <p:cNvPr id="14" name="TextBox 13">
                <a:extLst>
                  <a:ext uri="{FF2B5EF4-FFF2-40B4-BE49-F238E27FC236}">
                    <a16:creationId xmlns:a16="http://schemas.microsoft.com/office/drawing/2014/main" id="{CD2EA5BF-D0AF-8589-BB45-B9B59E32BA3A}"/>
                  </a:ext>
                </a:extLst>
              </p:cNvPr>
              <p:cNvSpPr txBox="1">
                <a:spLocks noRot="1" noChangeAspect="1" noMove="1" noResize="1" noEditPoints="1" noAdjustHandles="1" noChangeArrowheads="1" noChangeShapeType="1" noTextEdit="1"/>
              </p:cNvSpPr>
              <p:nvPr/>
            </p:nvSpPr>
            <p:spPr>
              <a:xfrm>
                <a:off x="5086468" y="1774059"/>
                <a:ext cx="6102626" cy="1058047"/>
              </a:xfrm>
              <a:prstGeom prst="rect">
                <a:avLst/>
              </a:prstGeom>
              <a:blipFill>
                <a:blip r:embed="rId5"/>
                <a:stretch>
                  <a:fillRect l="-899" t="-2874" r="-599" b="-9195"/>
                </a:stretch>
              </a:blipFill>
            </p:spPr>
            <p:txBody>
              <a:bodyPr/>
              <a:lstStyle/>
              <a:p>
                <a:r>
                  <a:rPr lang="en-IN">
                    <a:noFill/>
                  </a:rPr>
                  <a:t> </a:t>
                </a:r>
              </a:p>
            </p:txBody>
          </p:sp>
        </mc:Fallback>
      </mc:AlternateContent>
      <p:pic>
        <p:nvPicPr>
          <p:cNvPr id="15" name="Picture 14">
            <a:extLst>
              <a:ext uri="{FF2B5EF4-FFF2-40B4-BE49-F238E27FC236}">
                <a16:creationId xmlns:a16="http://schemas.microsoft.com/office/drawing/2014/main" id="{7210FE80-2169-8C7A-064B-F6A7B7E138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2906" y="4016738"/>
            <a:ext cx="3747052" cy="2123737"/>
          </a:xfrm>
          <a:prstGeom prst="rect">
            <a:avLst/>
          </a:prstGeom>
        </p:spPr>
      </p:pic>
      <p:sp>
        <p:nvSpPr>
          <p:cNvPr id="4" name="TextBox 3">
            <a:extLst>
              <a:ext uri="{FF2B5EF4-FFF2-40B4-BE49-F238E27FC236}">
                <a16:creationId xmlns:a16="http://schemas.microsoft.com/office/drawing/2014/main" id="{0A518825-7E50-F438-037E-B0C3C1520E18}"/>
              </a:ext>
            </a:extLst>
          </p:cNvPr>
          <p:cNvSpPr txBox="1"/>
          <p:nvPr/>
        </p:nvSpPr>
        <p:spPr>
          <a:xfrm>
            <a:off x="4987348" y="4055586"/>
            <a:ext cx="6598162" cy="707886"/>
          </a:xfrm>
          <a:prstGeom prst="rect">
            <a:avLst/>
          </a:prstGeom>
          <a:noFill/>
        </p:spPr>
        <p:txBody>
          <a:bodyPr wrap="square" rtlCol="0">
            <a:spAutoFit/>
          </a:bodyPr>
          <a:lstStyle/>
          <a:p>
            <a:pPr marL="342900" indent="-342900">
              <a:buFont typeface="Wingdings" panose="05000000000000000000" pitchFamily="2" charset="2"/>
              <a:buChar char="v"/>
            </a:pPr>
            <a:r>
              <a:rPr lang="en-IN" sz="2000" dirty="0">
                <a:solidFill>
                  <a:schemeClr val="accent2">
                    <a:lumMod val="60000"/>
                    <a:lumOff val="40000"/>
                  </a:schemeClr>
                </a:solidFill>
              </a:rPr>
              <a:t>From the diagram, here is Two significant spike lag6 and lag12 , so the data can be modelled as MA(2). </a:t>
            </a:r>
          </a:p>
        </p:txBody>
      </p:sp>
    </p:spTree>
    <p:extLst>
      <p:ext uri="{BB962C8B-B14F-4D97-AF65-F5344CB8AC3E}">
        <p14:creationId xmlns:p14="http://schemas.microsoft.com/office/powerpoint/2010/main" val="38245945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C615F8A-0AEC-2353-8ABD-737183437571}"/>
              </a:ext>
            </a:extLst>
          </p:cNvPr>
          <p:cNvSpPr>
            <a:spLocks noGrp="1"/>
          </p:cNvSpPr>
          <p:nvPr>
            <p:ph type="sldNum" sz="quarter" idx="11"/>
          </p:nvPr>
        </p:nvSpPr>
        <p:spPr/>
        <p:txBody>
          <a:bodyPr/>
          <a:lstStyle/>
          <a:p>
            <a:fld id="{8699F50C-BE38-4BD0-BA84-9B090E1F2B9B}" type="slidenum">
              <a:rPr lang="en-US" noProof="0" smtClean="0"/>
              <a:t>24</a:t>
            </a:fld>
            <a:endParaRPr lang="en-US" noProof="0" dirty="0"/>
          </a:p>
        </p:txBody>
      </p:sp>
      <p:pic>
        <p:nvPicPr>
          <p:cNvPr id="5" name="Picture 4">
            <a:extLst>
              <a:ext uri="{FF2B5EF4-FFF2-40B4-BE49-F238E27FC236}">
                <a16:creationId xmlns:a16="http://schemas.microsoft.com/office/drawing/2014/main" id="{71BD5241-D55E-2077-D413-B5DF94FEA0F7}"/>
              </a:ext>
            </a:extLst>
          </p:cNvPr>
          <p:cNvPicPr>
            <a:picLocks noChangeAspect="1"/>
          </p:cNvPicPr>
          <p:nvPr/>
        </p:nvPicPr>
        <p:blipFill>
          <a:blip r:embed="rId2"/>
          <a:stretch>
            <a:fillRect/>
          </a:stretch>
        </p:blipFill>
        <p:spPr>
          <a:xfrm>
            <a:off x="11140794" y="0"/>
            <a:ext cx="752580" cy="714475"/>
          </a:xfrm>
          <a:prstGeom prst="rect">
            <a:avLst/>
          </a:prstGeom>
        </p:spPr>
      </p:pic>
      <p:sp>
        <p:nvSpPr>
          <p:cNvPr id="9" name="TextBox 8">
            <a:extLst>
              <a:ext uri="{FF2B5EF4-FFF2-40B4-BE49-F238E27FC236}">
                <a16:creationId xmlns:a16="http://schemas.microsoft.com/office/drawing/2014/main" id="{B912DCE7-F68D-EC41-9B48-3F9DC89C9E6A}"/>
              </a:ext>
            </a:extLst>
          </p:cNvPr>
          <p:cNvSpPr txBox="1"/>
          <p:nvPr/>
        </p:nvSpPr>
        <p:spPr>
          <a:xfrm>
            <a:off x="1525968" y="345143"/>
            <a:ext cx="6102626" cy="369332"/>
          </a:xfrm>
          <a:prstGeom prst="rect">
            <a:avLst/>
          </a:prstGeom>
          <a:noFill/>
        </p:spPr>
        <p:txBody>
          <a:bodyPr wrap="square">
            <a:spAutoFit/>
          </a:bodyPr>
          <a:lstStyle/>
          <a:p>
            <a:r>
              <a:rPr lang="en-US" b="1" dirty="0">
                <a:solidFill>
                  <a:srgbClr val="FFFF00"/>
                </a:solidFill>
              </a:rPr>
              <a:t>According our dataset we get the PACF as follows</a:t>
            </a:r>
            <a:endParaRPr lang="en-IN" b="1" dirty="0">
              <a:solidFill>
                <a:srgbClr val="FFFF00"/>
              </a:solidFill>
            </a:endParaRPr>
          </a:p>
        </p:txBody>
      </p:sp>
      <p:pic>
        <p:nvPicPr>
          <p:cNvPr id="10" name="Picture 9">
            <a:extLst>
              <a:ext uri="{FF2B5EF4-FFF2-40B4-BE49-F238E27FC236}">
                <a16:creationId xmlns:a16="http://schemas.microsoft.com/office/drawing/2014/main" id="{0D780F30-197F-5710-9A7E-71B7ACCF47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6500" y="2057636"/>
            <a:ext cx="3717837" cy="2956526"/>
          </a:xfrm>
          <a:prstGeom prst="rect">
            <a:avLst/>
          </a:prstGeom>
        </p:spPr>
      </p:pic>
      <p:pic>
        <p:nvPicPr>
          <p:cNvPr id="11" name="Picture 10">
            <a:extLst>
              <a:ext uri="{FF2B5EF4-FFF2-40B4-BE49-F238E27FC236}">
                <a16:creationId xmlns:a16="http://schemas.microsoft.com/office/drawing/2014/main" id="{4083CA71-72DF-51E6-395A-834188826B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7924" y="2128234"/>
            <a:ext cx="3792483" cy="2815330"/>
          </a:xfrm>
          <a:prstGeom prst="rect">
            <a:avLst/>
          </a:prstGeom>
        </p:spPr>
      </p:pic>
    </p:spTree>
    <p:extLst>
      <p:ext uri="{BB962C8B-B14F-4D97-AF65-F5344CB8AC3E}">
        <p14:creationId xmlns:p14="http://schemas.microsoft.com/office/powerpoint/2010/main" val="3086828288"/>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74DBF9E-9765-7A9B-8243-EDB9FE5DBC07}"/>
              </a:ext>
            </a:extLst>
          </p:cNvPr>
          <p:cNvSpPr>
            <a:spLocks noGrp="1"/>
          </p:cNvSpPr>
          <p:nvPr>
            <p:ph type="sldNum" sz="quarter" idx="11"/>
          </p:nvPr>
        </p:nvSpPr>
        <p:spPr/>
        <p:txBody>
          <a:bodyPr/>
          <a:lstStyle/>
          <a:p>
            <a:fld id="{8699F50C-BE38-4BD0-BA84-9B090E1F2B9B}" type="slidenum">
              <a:rPr lang="en-US" noProof="0" smtClean="0"/>
              <a:t>25</a:t>
            </a:fld>
            <a:endParaRPr lang="en-US" noProof="0" dirty="0"/>
          </a:p>
        </p:txBody>
      </p:sp>
      <p:pic>
        <p:nvPicPr>
          <p:cNvPr id="5" name="Picture 4">
            <a:extLst>
              <a:ext uri="{FF2B5EF4-FFF2-40B4-BE49-F238E27FC236}">
                <a16:creationId xmlns:a16="http://schemas.microsoft.com/office/drawing/2014/main" id="{4E710D98-DF8A-A7F6-E0C4-CFA5042ACE31}"/>
              </a:ext>
            </a:extLst>
          </p:cNvPr>
          <p:cNvPicPr>
            <a:picLocks noChangeAspect="1"/>
          </p:cNvPicPr>
          <p:nvPr/>
        </p:nvPicPr>
        <p:blipFill>
          <a:blip r:embed="rId2"/>
          <a:stretch>
            <a:fillRect/>
          </a:stretch>
        </p:blipFill>
        <p:spPr>
          <a:xfrm>
            <a:off x="11121741" y="0"/>
            <a:ext cx="790685" cy="781159"/>
          </a:xfrm>
          <a:prstGeom prst="rect">
            <a:avLst/>
          </a:prstGeom>
        </p:spPr>
      </p:pic>
      <p:sp>
        <p:nvSpPr>
          <p:cNvPr id="9" name="TextBox 8">
            <a:extLst>
              <a:ext uri="{FF2B5EF4-FFF2-40B4-BE49-F238E27FC236}">
                <a16:creationId xmlns:a16="http://schemas.microsoft.com/office/drawing/2014/main" id="{9BE10F57-C720-9E40-4AF7-4230279A13BD}"/>
              </a:ext>
            </a:extLst>
          </p:cNvPr>
          <p:cNvSpPr txBox="1"/>
          <p:nvPr/>
        </p:nvSpPr>
        <p:spPr>
          <a:xfrm>
            <a:off x="658539" y="352153"/>
            <a:ext cx="6102626" cy="400110"/>
          </a:xfrm>
          <a:prstGeom prst="rect">
            <a:avLst/>
          </a:prstGeom>
          <a:noFill/>
        </p:spPr>
        <p:txBody>
          <a:bodyPr wrap="square">
            <a:spAutoFit/>
          </a:bodyPr>
          <a:lstStyle/>
          <a:p>
            <a:r>
              <a:rPr lang="en-US" sz="2000" b="1" dirty="0">
                <a:solidFill>
                  <a:schemeClr val="accent5">
                    <a:lumMod val="60000"/>
                    <a:lumOff val="40000"/>
                  </a:schemeClr>
                </a:solidFill>
              </a:rPr>
              <a:t>Model fitting on the data: -</a:t>
            </a:r>
            <a:endParaRPr lang="en-IN" sz="2000" b="1" dirty="0">
              <a:solidFill>
                <a:schemeClr val="accent5">
                  <a:lumMod val="60000"/>
                  <a:lumOff val="40000"/>
                </a:schemeClr>
              </a:solidFill>
            </a:endParaRPr>
          </a:p>
        </p:txBody>
      </p:sp>
      <p:sp>
        <p:nvSpPr>
          <p:cNvPr id="13" name="Parallelogram 12">
            <a:extLst>
              <a:ext uri="{FF2B5EF4-FFF2-40B4-BE49-F238E27FC236}">
                <a16:creationId xmlns:a16="http://schemas.microsoft.com/office/drawing/2014/main" id="{43668567-2FDE-936E-68FF-E049ED4934DC}"/>
              </a:ext>
            </a:extLst>
          </p:cNvPr>
          <p:cNvSpPr/>
          <p:nvPr/>
        </p:nvSpPr>
        <p:spPr>
          <a:xfrm rot="10800000" flipV="1">
            <a:off x="-1" y="717277"/>
            <a:ext cx="11146971" cy="3510165"/>
          </a:xfrm>
          <a:prstGeom prst="parallelogram">
            <a:avLst>
              <a:gd name="adj" fmla="val 5473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accent2">
                    <a:lumMod val="40000"/>
                    <a:lumOff val="60000"/>
                  </a:schemeClr>
                </a:solidFill>
              </a:rPr>
              <a:t>ARIMA (Autoregressive Integrated Moving Average) is a widely used statistical model for time series analysis and forecasting. It combines three key elements: autoregression (AR), difference (I), and moving average (MA) to capture the underlying patterns and dependencies in the data.</a:t>
            </a:r>
          </a:p>
          <a:p>
            <a:pPr algn="ctr"/>
            <a:endParaRPr lang="en-US" dirty="0">
              <a:solidFill>
                <a:schemeClr val="accent5">
                  <a:lumMod val="40000"/>
                  <a:lumOff val="60000"/>
                </a:schemeClr>
              </a:solidFill>
            </a:endParaRPr>
          </a:p>
          <a:p>
            <a:pPr algn="ctr"/>
            <a:r>
              <a:rPr lang="en-US" dirty="0">
                <a:solidFill>
                  <a:schemeClr val="accent5">
                    <a:lumMod val="40000"/>
                    <a:lumOff val="60000"/>
                  </a:schemeClr>
                </a:solidFill>
              </a:rPr>
              <a:t>ARIMA model combines the above three elements and is denoted as ARIMA (p, d, q). It can be used for forecasting future values of a time series, assuming that the underlying patterns and dependencies captured by the model remain unchanged.</a:t>
            </a:r>
            <a:endParaRPr lang="en-IN" dirty="0">
              <a:solidFill>
                <a:schemeClr val="accent5">
                  <a:lumMod val="40000"/>
                  <a:lumOff val="60000"/>
                </a:schemeClr>
              </a:solidFill>
            </a:endParaRPr>
          </a:p>
        </p:txBody>
      </p:sp>
      <p:sp>
        <p:nvSpPr>
          <p:cNvPr id="14" name="Parallelogram 13">
            <a:extLst>
              <a:ext uri="{FF2B5EF4-FFF2-40B4-BE49-F238E27FC236}">
                <a16:creationId xmlns:a16="http://schemas.microsoft.com/office/drawing/2014/main" id="{DCC60236-7D8E-AF37-DB38-78736F5807E2}"/>
              </a:ext>
            </a:extLst>
          </p:cNvPr>
          <p:cNvSpPr/>
          <p:nvPr/>
        </p:nvSpPr>
        <p:spPr>
          <a:xfrm rot="10800000" flipV="1">
            <a:off x="658539" y="3766175"/>
            <a:ext cx="10698574" cy="2590175"/>
          </a:xfrm>
          <a:prstGeom prst="parallelogram">
            <a:avLst>
              <a:gd name="adj" fmla="val 5473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nSpc>
                <a:spcPct val="107000"/>
              </a:lnSpc>
              <a:spcAft>
                <a:spcPts val="800"/>
              </a:spcAft>
            </a:pPr>
            <a:r>
              <a:rPr lang="en-IN" sz="1800" dirty="0">
                <a:solidFill>
                  <a:schemeClr val="bg2">
                    <a:lumMod val="20000"/>
                    <a:lumOff val="80000"/>
                  </a:schemeClr>
                </a:solidFill>
                <a:effectLst/>
                <a:ea typeface="Times New Roman" panose="02020603050405020304" pitchFamily="18" charset="0"/>
                <a:cs typeface="Calibri" panose="020F0502020204030204" pitchFamily="34" charset="0"/>
              </a:rPr>
              <a:t>Evaluating the model by checking the residuals for randomness and examining performance metrics such as </a:t>
            </a:r>
            <a:r>
              <a:rPr lang="en-IN" sz="1800" b="1" dirty="0">
                <a:solidFill>
                  <a:schemeClr val="bg2">
                    <a:lumMod val="20000"/>
                    <a:lumOff val="80000"/>
                  </a:schemeClr>
                </a:solidFill>
                <a:effectLst/>
                <a:ea typeface="Times New Roman" panose="02020603050405020304" pitchFamily="18" charset="0"/>
                <a:cs typeface="Calibri" panose="020F0502020204030204" pitchFamily="34" charset="0"/>
              </a:rPr>
              <a:t>the mean squared error (MSE).</a:t>
            </a:r>
            <a:r>
              <a:rPr lang="en-IN" sz="1800" dirty="0">
                <a:solidFill>
                  <a:schemeClr val="bg2">
                    <a:lumMod val="20000"/>
                    <a:lumOff val="80000"/>
                  </a:schemeClr>
                </a:solidFill>
                <a:effectLst/>
                <a:ea typeface="Calibri" panose="020F0502020204030204" pitchFamily="34" charset="0"/>
                <a:cs typeface="Calibri" panose="020F0502020204030204" pitchFamily="34" charset="0"/>
              </a:rPr>
              <a:t> </a:t>
            </a:r>
            <a:r>
              <a:rPr lang="en-IN" sz="1800" dirty="0">
                <a:solidFill>
                  <a:schemeClr val="bg2">
                    <a:lumMod val="20000"/>
                    <a:lumOff val="80000"/>
                  </a:schemeClr>
                </a:solidFill>
                <a:effectLst/>
                <a:ea typeface="Times New Roman" panose="02020603050405020304" pitchFamily="18" charset="0"/>
                <a:cs typeface="Calibri" panose="020F0502020204030204" pitchFamily="34" charset="0"/>
              </a:rPr>
              <a:t>After that we calculate the </a:t>
            </a:r>
            <a:r>
              <a:rPr lang="en-IN" sz="1800" b="1" dirty="0">
                <a:solidFill>
                  <a:schemeClr val="bg2">
                    <a:lumMod val="20000"/>
                    <a:lumOff val="80000"/>
                  </a:schemeClr>
                </a:solidFill>
                <a:effectLst/>
                <a:ea typeface="Times New Roman" panose="02020603050405020304" pitchFamily="18" charset="0"/>
                <a:cs typeface="Calibri" panose="020F0502020204030204" pitchFamily="34" charset="0"/>
              </a:rPr>
              <a:t>RMSE (Root Mean Squared Error)</a:t>
            </a:r>
            <a:r>
              <a:rPr lang="en-IN" sz="1800" dirty="0">
                <a:solidFill>
                  <a:schemeClr val="bg2">
                    <a:lumMod val="20000"/>
                    <a:lumOff val="80000"/>
                  </a:schemeClr>
                </a:solidFill>
                <a:effectLst/>
                <a:ea typeface="Times New Roman" panose="02020603050405020304" pitchFamily="18" charset="0"/>
                <a:cs typeface="Calibri" panose="020F0502020204030204" pitchFamily="34" charset="0"/>
              </a:rPr>
              <a:t> of the predicted values with respect to the observed values in the testing data. From RMSE we can understand how good the fit is.</a:t>
            </a:r>
            <a:endParaRPr lang="en-IN" sz="1800" dirty="0">
              <a:solidFill>
                <a:schemeClr val="bg2">
                  <a:lumMod val="20000"/>
                  <a:lumOff val="80000"/>
                </a:schemeClr>
              </a:solidFill>
              <a:effectLst/>
              <a:ea typeface="Calibri" panose="020F0502020204030204" pitchFamily="34" charset="0"/>
              <a:cs typeface="Times New Roman" panose="02020603050405020304" pitchFamily="18" charset="0"/>
            </a:endParaRPr>
          </a:p>
        </p:txBody>
      </p:sp>
      <p:pic>
        <p:nvPicPr>
          <p:cNvPr id="15" name="Picture 14">
            <a:extLst>
              <a:ext uri="{FF2B5EF4-FFF2-40B4-BE49-F238E27FC236}">
                <a16:creationId xmlns:a16="http://schemas.microsoft.com/office/drawing/2014/main" id="{CA6106F1-FFB8-5BE4-F391-8959B52BA6FC}"/>
              </a:ext>
            </a:extLst>
          </p:cNvPr>
          <p:cNvPicPr>
            <a:picLocks noChangeAspect="1"/>
          </p:cNvPicPr>
          <p:nvPr/>
        </p:nvPicPr>
        <p:blipFill>
          <a:blip r:embed="rId3"/>
          <a:stretch>
            <a:fillRect/>
          </a:stretch>
        </p:blipFill>
        <p:spPr>
          <a:xfrm>
            <a:off x="5056948" y="5529733"/>
            <a:ext cx="2650504" cy="826617"/>
          </a:xfrm>
          <a:prstGeom prst="rect">
            <a:avLst/>
          </a:prstGeom>
        </p:spPr>
      </p:pic>
    </p:spTree>
    <p:extLst>
      <p:ext uri="{BB962C8B-B14F-4D97-AF65-F5344CB8AC3E}">
        <p14:creationId xmlns:p14="http://schemas.microsoft.com/office/powerpoint/2010/main" val="146060794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5A32ECB-FAED-F06B-ADF4-DAE2AB33EBB2}"/>
              </a:ext>
            </a:extLst>
          </p:cNvPr>
          <p:cNvSpPr>
            <a:spLocks noGrp="1"/>
          </p:cNvSpPr>
          <p:nvPr>
            <p:ph type="sldNum" sz="quarter" idx="11"/>
          </p:nvPr>
        </p:nvSpPr>
        <p:spPr/>
        <p:txBody>
          <a:bodyPr/>
          <a:lstStyle/>
          <a:p>
            <a:fld id="{8699F50C-BE38-4BD0-BA84-9B090E1F2B9B}" type="slidenum">
              <a:rPr lang="en-US" noProof="0" smtClean="0"/>
              <a:t>26</a:t>
            </a:fld>
            <a:endParaRPr lang="en-US" noProof="0" dirty="0"/>
          </a:p>
        </p:txBody>
      </p:sp>
      <p:pic>
        <p:nvPicPr>
          <p:cNvPr id="5" name="Picture 4">
            <a:extLst>
              <a:ext uri="{FF2B5EF4-FFF2-40B4-BE49-F238E27FC236}">
                <a16:creationId xmlns:a16="http://schemas.microsoft.com/office/drawing/2014/main" id="{B3BC0569-D1C3-B502-2B9A-CFF9FA0FC816}"/>
              </a:ext>
            </a:extLst>
          </p:cNvPr>
          <p:cNvPicPr>
            <a:picLocks noChangeAspect="1"/>
          </p:cNvPicPr>
          <p:nvPr/>
        </p:nvPicPr>
        <p:blipFill>
          <a:blip r:embed="rId2"/>
          <a:stretch>
            <a:fillRect/>
          </a:stretch>
        </p:blipFill>
        <p:spPr>
          <a:xfrm>
            <a:off x="11146971" y="0"/>
            <a:ext cx="790685" cy="781159"/>
          </a:xfrm>
          <a:prstGeom prst="rect">
            <a:avLst/>
          </a:prstGeom>
        </p:spPr>
      </p:pic>
      <p:pic>
        <p:nvPicPr>
          <p:cNvPr id="7" name="Picture 6">
            <a:extLst>
              <a:ext uri="{FF2B5EF4-FFF2-40B4-BE49-F238E27FC236}">
                <a16:creationId xmlns:a16="http://schemas.microsoft.com/office/drawing/2014/main" id="{B1E4799D-E17C-A34B-181A-72CE242B8989}"/>
              </a:ext>
            </a:extLst>
          </p:cNvPr>
          <p:cNvPicPr>
            <a:picLocks noChangeAspect="1"/>
          </p:cNvPicPr>
          <p:nvPr/>
        </p:nvPicPr>
        <p:blipFill>
          <a:blip r:embed="rId2"/>
          <a:stretch>
            <a:fillRect/>
          </a:stretch>
        </p:blipFill>
        <p:spPr>
          <a:xfrm>
            <a:off x="452796" y="5940316"/>
            <a:ext cx="790685" cy="781159"/>
          </a:xfrm>
          <a:prstGeom prst="rect">
            <a:avLst/>
          </a:prstGeom>
        </p:spPr>
      </p:pic>
      <p:sp>
        <p:nvSpPr>
          <p:cNvPr id="11" name="TextBox 10">
            <a:extLst>
              <a:ext uri="{FF2B5EF4-FFF2-40B4-BE49-F238E27FC236}">
                <a16:creationId xmlns:a16="http://schemas.microsoft.com/office/drawing/2014/main" id="{0433BEC8-77E2-C33E-CB12-061C9F6933E8}"/>
              </a:ext>
            </a:extLst>
          </p:cNvPr>
          <p:cNvSpPr txBox="1"/>
          <p:nvPr/>
        </p:nvSpPr>
        <p:spPr>
          <a:xfrm>
            <a:off x="452796" y="257939"/>
            <a:ext cx="8434409" cy="523220"/>
          </a:xfrm>
          <a:prstGeom prst="rect">
            <a:avLst/>
          </a:prstGeom>
          <a:noFill/>
        </p:spPr>
        <p:txBody>
          <a:bodyPr wrap="square">
            <a:spAutoFit/>
          </a:bodyPr>
          <a:lstStyle/>
          <a:p>
            <a:r>
              <a:rPr lang="en-IN" sz="2800" dirty="0">
                <a:highlight>
                  <a:srgbClr val="FFFF00"/>
                </a:highlight>
              </a:rPr>
              <a:t>Data analysis: -</a:t>
            </a:r>
          </a:p>
        </p:txBody>
      </p:sp>
      <p:sp>
        <p:nvSpPr>
          <p:cNvPr id="15" name="TextBox 14">
            <a:extLst>
              <a:ext uri="{FF2B5EF4-FFF2-40B4-BE49-F238E27FC236}">
                <a16:creationId xmlns:a16="http://schemas.microsoft.com/office/drawing/2014/main" id="{687CBF92-FA96-83CD-440D-5F53D5335C68}"/>
              </a:ext>
            </a:extLst>
          </p:cNvPr>
          <p:cNvSpPr txBox="1"/>
          <p:nvPr/>
        </p:nvSpPr>
        <p:spPr>
          <a:xfrm>
            <a:off x="452796" y="764264"/>
            <a:ext cx="6102626" cy="369332"/>
          </a:xfrm>
          <a:prstGeom prst="rect">
            <a:avLst/>
          </a:prstGeom>
          <a:noFill/>
        </p:spPr>
        <p:txBody>
          <a:bodyPr wrap="square">
            <a:spAutoFit/>
          </a:bodyPr>
          <a:lstStyle/>
          <a:p>
            <a:r>
              <a:rPr lang="en-US" dirty="0">
                <a:solidFill>
                  <a:schemeClr val="accent1">
                    <a:lumMod val="25000"/>
                    <a:lumOff val="75000"/>
                  </a:schemeClr>
                </a:solidFill>
              </a:rPr>
              <a:t>Here are the results of the ARIMA model </a:t>
            </a:r>
            <a:endParaRPr lang="en-IN" dirty="0">
              <a:solidFill>
                <a:schemeClr val="accent1">
                  <a:lumMod val="25000"/>
                  <a:lumOff val="75000"/>
                </a:schemeClr>
              </a:solidFill>
            </a:endParaRPr>
          </a:p>
        </p:txBody>
      </p:sp>
      <p:sp>
        <p:nvSpPr>
          <p:cNvPr id="16" name="Oval 15">
            <a:extLst>
              <a:ext uri="{FF2B5EF4-FFF2-40B4-BE49-F238E27FC236}">
                <a16:creationId xmlns:a16="http://schemas.microsoft.com/office/drawing/2014/main" id="{76D65FEF-FE37-3B53-9358-43CDE6913EA2}"/>
              </a:ext>
            </a:extLst>
          </p:cNvPr>
          <p:cNvSpPr/>
          <p:nvPr/>
        </p:nvSpPr>
        <p:spPr>
          <a:xfrm>
            <a:off x="603754" y="1238116"/>
            <a:ext cx="6102626" cy="365524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nSpc>
                <a:spcPct val="107000"/>
              </a:lnSpc>
              <a:spcAft>
                <a:spcPts val="800"/>
              </a:spcAft>
            </a:pPr>
            <a:r>
              <a:rPr lang="en-IN" sz="1800" b="1" dirty="0">
                <a:solidFill>
                  <a:srgbClr val="FFFF00"/>
                </a:solidFill>
                <a:effectLst/>
                <a:ea typeface="Times New Roman" panose="02020603050405020304" pitchFamily="18" charset="0"/>
                <a:cs typeface="Calibri" panose="020F0502020204030204" pitchFamily="34" charset="0"/>
              </a:rPr>
              <a:t>Series: y-kharif production</a:t>
            </a:r>
            <a:endParaRPr lang="en-IN" sz="1800" dirty="0">
              <a:solidFill>
                <a:srgbClr val="FFFF00"/>
              </a:solidFill>
              <a:effectLst/>
              <a:ea typeface="Calibri" panose="020F0502020204030204" pitchFamily="34" charset="0"/>
              <a:cs typeface="Times New Roman" panose="02020603050405020304" pitchFamily="18" charset="0"/>
            </a:endParaRPr>
          </a:p>
          <a:p>
            <a:pPr>
              <a:lnSpc>
                <a:spcPct val="107000"/>
              </a:lnSpc>
              <a:spcAft>
                <a:spcPts val="800"/>
              </a:spcAft>
            </a:pPr>
            <a:r>
              <a:rPr lang="en-US" sz="1800" b="1" u="sng" dirty="0">
                <a:solidFill>
                  <a:schemeClr val="accent2">
                    <a:lumMod val="40000"/>
                    <a:lumOff val="60000"/>
                  </a:schemeClr>
                </a:solidFill>
                <a:effectLst/>
                <a:ea typeface="Times New Roman" panose="02020603050405020304" pitchFamily="18" charset="0"/>
                <a:cs typeface="Calibri" panose="020F0502020204030204" pitchFamily="34" charset="0"/>
              </a:rPr>
              <a:t>Summary of the model is given below -</a:t>
            </a:r>
          </a:p>
          <a:p>
            <a:pPr>
              <a:lnSpc>
                <a:spcPct val="107000"/>
              </a:lnSpc>
              <a:spcAft>
                <a:spcPts val="800"/>
              </a:spcAft>
            </a:pPr>
            <a:r>
              <a:rPr lang="en-US" sz="1800" b="1" dirty="0" err="1">
                <a:solidFill>
                  <a:schemeClr val="accent2">
                    <a:lumMod val="40000"/>
                    <a:lumOff val="60000"/>
                  </a:schemeClr>
                </a:solidFill>
                <a:effectLst/>
                <a:ea typeface="Times New Roman" panose="02020603050405020304" pitchFamily="18" charset="0"/>
                <a:cs typeface="Calibri" panose="020F0502020204030204" pitchFamily="34" charset="0"/>
              </a:rPr>
              <a:t>arima</a:t>
            </a:r>
            <a:r>
              <a:rPr lang="en-US" sz="1800" b="1" dirty="0">
                <a:solidFill>
                  <a:schemeClr val="accent2">
                    <a:lumMod val="40000"/>
                    <a:lumOff val="60000"/>
                  </a:schemeClr>
                </a:solidFill>
                <a:effectLst/>
                <a:ea typeface="Times New Roman" panose="02020603050405020304" pitchFamily="18" charset="0"/>
                <a:cs typeface="Calibri" panose="020F0502020204030204" pitchFamily="34" charset="0"/>
              </a:rPr>
              <a:t>(x = kharif production, order = c(0, 1, 1))</a:t>
            </a:r>
          </a:p>
          <a:p>
            <a:pPr>
              <a:lnSpc>
                <a:spcPct val="107000"/>
              </a:lnSpc>
              <a:spcAft>
                <a:spcPts val="800"/>
              </a:spcAft>
            </a:pPr>
            <a:r>
              <a:rPr lang="en-US" sz="1800" b="1" dirty="0">
                <a:solidFill>
                  <a:schemeClr val="accent2">
                    <a:lumMod val="40000"/>
                    <a:lumOff val="60000"/>
                  </a:schemeClr>
                </a:solidFill>
                <a:effectLst/>
                <a:ea typeface="Times New Roman" panose="02020603050405020304" pitchFamily="18" charset="0"/>
                <a:cs typeface="Calibri" panose="020F0502020204030204" pitchFamily="34" charset="0"/>
              </a:rPr>
              <a:t>Coefficients:</a:t>
            </a:r>
          </a:p>
          <a:p>
            <a:pPr>
              <a:lnSpc>
                <a:spcPct val="107000"/>
              </a:lnSpc>
              <a:spcAft>
                <a:spcPts val="800"/>
              </a:spcAft>
            </a:pPr>
            <a:r>
              <a:rPr lang="en-US" sz="1800" b="1" dirty="0">
                <a:solidFill>
                  <a:schemeClr val="accent2">
                    <a:lumMod val="40000"/>
                    <a:lumOff val="60000"/>
                  </a:schemeClr>
                </a:solidFill>
                <a:effectLst/>
                <a:ea typeface="Times New Roman" panose="02020603050405020304" pitchFamily="18" charset="0"/>
                <a:cs typeface="Calibri" panose="020F0502020204030204" pitchFamily="34" charset="0"/>
              </a:rPr>
              <a:t>          ma1</a:t>
            </a:r>
          </a:p>
          <a:p>
            <a:pPr>
              <a:lnSpc>
                <a:spcPct val="107000"/>
              </a:lnSpc>
              <a:spcAft>
                <a:spcPts val="800"/>
              </a:spcAft>
            </a:pPr>
            <a:r>
              <a:rPr lang="en-US" sz="1800" b="1" dirty="0">
                <a:solidFill>
                  <a:schemeClr val="accent2">
                    <a:lumMod val="40000"/>
                    <a:lumOff val="60000"/>
                  </a:schemeClr>
                </a:solidFill>
                <a:effectLst/>
                <a:ea typeface="Times New Roman" panose="02020603050405020304" pitchFamily="18" charset="0"/>
                <a:cs typeface="Calibri" panose="020F0502020204030204" pitchFamily="34" charset="0"/>
              </a:rPr>
              <a:t>      -0.4376</a:t>
            </a:r>
          </a:p>
          <a:p>
            <a:pPr>
              <a:lnSpc>
                <a:spcPct val="107000"/>
              </a:lnSpc>
              <a:spcAft>
                <a:spcPts val="800"/>
              </a:spcAft>
            </a:pPr>
            <a:r>
              <a:rPr lang="en-US" sz="1800" b="1" dirty="0" err="1">
                <a:solidFill>
                  <a:schemeClr val="accent2">
                    <a:lumMod val="40000"/>
                    <a:lumOff val="60000"/>
                  </a:schemeClr>
                </a:solidFill>
                <a:effectLst/>
                <a:ea typeface="Times New Roman" panose="02020603050405020304" pitchFamily="18" charset="0"/>
                <a:cs typeface="Calibri" panose="020F0502020204030204" pitchFamily="34" charset="0"/>
              </a:rPr>
              <a:t>s.e.</a:t>
            </a:r>
            <a:r>
              <a:rPr lang="en-US" sz="1800" b="1" dirty="0">
                <a:solidFill>
                  <a:schemeClr val="accent2">
                    <a:lumMod val="40000"/>
                    <a:lumOff val="60000"/>
                  </a:schemeClr>
                </a:solidFill>
                <a:effectLst/>
                <a:ea typeface="Times New Roman" panose="02020603050405020304" pitchFamily="18" charset="0"/>
                <a:cs typeface="Calibri" panose="020F0502020204030204" pitchFamily="34" charset="0"/>
              </a:rPr>
              <a:t>   0.0958</a:t>
            </a:r>
          </a:p>
        </p:txBody>
      </p:sp>
      <p:sp>
        <p:nvSpPr>
          <p:cNvPr id="19" name="Oval 18">
            <a:extLst>
              <a:ext uri="{FF2B5EF4-FFF2-40B4-BE49-F238E27FC236}">
                <a16:creationId xmlns:a16="http://schemas.microsoft.com/office/drawing/2014/main" id="{9C81B6FC-8470-A002-9D19-0C62938A3C69}"/>
              </a:ext>
            </a:extLst>
          </p:cNvPr>
          <p:cNvSpPr/>
          <p:nvPr/>
        </p:nvSpPr>
        <p:spPr>
          <a:xfrm>
            <a:off x="5229694" y="2548175"/>
            <a:ext cx="6358552" cy="391609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nSpc>
                <a:spcPct val="107000"/>
              </a:lnSpc>
              <a:spcAft>
                <a:spcPts val="800"/>
              </a:spcAft>
            </a:pPr>
            <a:r>
              <a:rPr lang="en-IN" sz="1800" b="1" dirty="0">
                <a:solidFill>
                  <a:srgbClr val="FFFF00"/>
                </a:solidFill>
                <a:effectLst/>
                <a:ea typeface="Times New Roman" panose="02020603050405020304" pitchFamily="18" charset="0"/>
                <a:cs typeface="Calibri" panose="020F0502020204030204" pitchFamily="34" charset="0"/>
              </a:rPr>
              <a:t>Series: y-rabi production</a:t>
            </a:r>
            <a:endParaRPr lang="en-IN" sz="1800" dirty="0">
              <a:solidFill>
                <a:srgbClr val="FFFF00"/>
              </a:solidFill>
              <a:effectLst/>
              <a:ea typeface="Calibri" panose="020F0502020204030204" pitchFamily="34" charset="0"/>
              <a:cs typeface="Times New Roman" panose="02020603050405020304" pitchFamily="18" charset="0"/>
            </a:endParaRPr>
          </a:p>
          <a:p>
            <a:pPr>
              <a:lnSpc>
                <a:spcPct val="107000"/>
              </a:lnSpc>
              <a:spcAft>
                <a:spcPts val="800"/>
              </a:spcAft>
            </a:pPr>
            <a:r>
              <a:rPr lang="en-IN" sz="1800" b="1" u="sng" dirty="0">
                <a:solidFill>
                  <a:schemeClr val="accent2">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Summary of the model is given below -</a:t>
            </a:r>
            <a:endParaRPr lang="en-IN" sz="1800" dirty="0">
              <a:solidFill>
                <a:schemeClr val="accent2">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err="1">
                <a:solidFill>
                  <a:schemeClr val="accent2">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arima</a:t>
            </a:r>
            <a:r>
              <a:rPr lang="en-IN" sz="1800" dirty="0">
                <a:solidFill>
                  <a:schemeClr val="accent2">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(x = y rabi production , order = c(1, 1, 2))</a:t>
            </a:r>
            <a:endParaRPr lang="en-IN" sz="1800" dirty="0">
              <a:solidFill>
                <a:schemeClr val="accent2">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dirty="0">
                <a:solidFill>
                  <a:schemeClr val="accent2">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Coefficients:</a:t>
            </a:r>
            <a:endParaRPr lang="en-IN" sz="1800" dirty="0">
              <a:solidFill>
                <a:schemeClr val="accent2">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dirty="0">
                <a:solidFill>
                  <a:schemeClr val="accent2">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          ar1     ma1      ma2</a:t>
            </a:r>
            <a:endParaRPr lang="en-IN" sz="1800" dirty="0">
              <a:solidFill>
                <a:schemeClr val="accent2">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a:solidFill>
                  <a:schemeClr val="accent2">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      -0.6821  0.5606  -0.2939</a:t>
            </a:r>
            <a:endParaRPr lang="en-IN" sz="1800" dirty="0">
              <a:solidFill>
                <a:schemeClr val="accent2">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dirty="0" err="1">
                <a:solidFill>
                  <a:schemeClr val="accent2">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s.e.</a:t>
            </a:r>
            <a:r>
              <a:rPr lang="en-IN" sz="1800" dirty="0">
                <a:solidFill>
                  <a:schemeClr val="accent2">
                    <a:lumMod val="40000"/>
                    <a:lumOff val="60000"/>
                  </a:schemeClr>
                </a:solidFill>
                <a:effectLst/>
                <a:latin typeface="Calibri" panose="020F0502020204030204" pitchFamily="34" charset="0"/>
                <a:ea typeface="Times New Roman" panose="02020603050405020304" pitchFamily="18" charset="0"/>
                <a:cs typeface="Calibri" panose="020F0502020204030204" pitchFamily="34" charset="0"/>
              </a:rPr>
              <a:t>   0.1558  0.1681   0.1232</a:t>
            </a:r>
            <a:endParaRPr lang="en-IN" sz="1800" dirty="0">
              <a:solidFill>
                <a:schemeClr val="accent2">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5806170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ppt_x"/>
                                          </p:val>
                                        </p:tav>
                                        <p:tav tm="100000">
                                          <p:val>
                                            <p:strVal val="#ppt_x"/>
                                          </p:val>
                                        </p:tav>
                                      </p:tavLst>
                                    </p:anim>
                                    <p:anim calcmode="lin" valueType="num">
                                      <p:cBhvr additive="base">
                                        <p:cTn id="1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221C66B-32CB-13F3-726E-0A2F9A6D60C2}"/>
              </a:ext>
            </a:extLst>
          </p:cNvPr>
          <p:cNvSpPr>
            <a:spLocks noGrp="1"/>
          </p:cNvSpPr>
          <p:nvPr>
            <p:ph type="sldNum" sz="quarter" idx="11"/>
          </p:nvPr>
        </p:nvSpPr>
        <p:spPr/>
        <p:txBody>
          <a:bodyPr/>
          <a:lstStyle/>
          <a:p>
            <a:fld id="{8699F50C-BE38-4BD0-BA84-9B090E1F2B9B}" type="slidenum">
              <a:rPr lang="en-US" noProof="0" smtClean="0"/>
              <a:t>27</a:t>
            </a:fld>
            <a:endParaRPr lang="en-US" noProof="0" dirty="0"/>
          </a:p>
        </p:txBody>
      </p:sp>
      <p:sp>
        <p:nvSpPr>
          <p:cNvPr id="4" name="Oval 3">
            <a:extLst>
              <a:ext uri="{FF2B5EF4-FFF2-40B4-BE49-F238E27FC236}">
                <a16:creationId xmlns:a16="http://schemas.microsoft.com/office/drawing/2014/main" id="{21BDBF06-0DEF-B67C-7409-B6177E6DA8E0}"/>
              </a:ext>
            </a:extLst>
          </p:cNvPr>
          <p:cNvSpPr/>
          <p:nvPr/>
        </p:nvSpPr>
        <p:spPr>
          <a:xfrm>
            <a:off x="450439" y="4133903"/>
            <a:ext cx="11570770" cy="224043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457200">
              <a:lnSpc>
                <a:spcPct val="107000"/>
              </a:lnSpc>
              <a:spcAft>
                <a:spcPts val="800"/>
              </a:spcAft>
            </a:pPr>
            <a:r>
              <a:rPr lang="en-IN" sz="2000" b="1" i="1" u="sng" dirty="0">
                <a:solidFill>
                  <a:srgbClr val="00B0F0"/>
                </a:solidFill>
                <a:effectLst/>
                <a:ea typeface="Calibri" panose="020F0502020204030204" pitchFamily="34" charset="0"/>
                <a:cs typeface="Calibri" panose="020F0502020204030204" pitchFamily="34" charset="0"/>
              </a:rPr>
              <a:t>Interpretation: -</a:t>
            </a:r>
            <a:endParaRPr lang="en-IN" sz="2000" dirty="0">
              <a:solidFill>
                <a:srgbClr val="00B0F0"/>
              </a:solidFill>
              <a:effectLst/>
              <a:ea typeface="Calibri" panose="020F0502020204030204" pitchFamily="34" charset="0"/>
              <a:cs typeface="Times New Roman" panose="02020603050405020304" pitchFamily="18" charset="0"/>
            </a:endParaRPr>
          </a:p>
          <a:p>
            <a:r>
              <a:rPr lang="en-IN" sz="2000" dirty="0">
                <a:solidFill>
                  <a:schemeClr val="accent4">
                    <a:lumMod val="60000"/>
                    <a:lumOff val="40000"/>
                  </a:schemeClr>
                </a:solidFill>
                <a:effectLst/>
                <a:ea typeface="Calibri" panose="020F0502020204030204" pitchFamily="34" charset="0"/>
              </a:rPr>
              <a:t>From inspection we can see that prediction of the testing data along with the observed values. As we can see that the RMSE is in both cases so we can say that the prediction of our testing data is not good enough. </a:t>
            </a:r>
            <a:endParaRPr lang="en-IN" sz="2000" dirty="0">
              <a:solidFill>
                <a:schemeClr val="accent4">
                  <a:lumMod val="60000"/>
                  <a:lumOff val="40000"/>
                </a:schemeClr>
              </a:solidFill>
              <a:effectLst/>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D3AAD235-D48F-B522-D395-82DF422D5FAF}"/>
              </a:ext>
            </a:extLst>
          </p:cNvPr>
          <p:cNvSpPr txBox="1"/>
          <p:nvPr/>
        </p:nvSpPr>
        <p:spPr>
          <a:xfrm>
            <a:off x="646382" y="496205"/>
            <a:ext cx="6102626" cy="92333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accent5">
                    <a:lumMod val="60000"/>
                    <a:lumOff val="40000"/>
                  </a:schemeClr>
                </a:solidFill>
                <a:effectLst/>
                <a:ea typeface="Times New Roman" panose="02020603050405020304" pitchFamily="18" charset="0"/>
                <a:cs typeface="Calibri" panose="020F0502020204030204" pitchFamily="34" charset="0"/>
              </a:rPr>
              <a:t>Training set error measures: </a:t>
            </a:r>
            <a:r>
              <a:rPr lang="en-US" altLang="en-US" dirty="0">
                <a:solidFill>
                  <a:schemeClr val="accent5">
                    <a:lumMod val="60000"/>
                    <a:lumOff val="40000"/>
                  </a:schemeClr>
                </a:solidFill>
                <a:ea typeface="Times New Roman" panose="02020603050405020304" pitchFamily="18" charset="0"/>
                <a:cs typeface="Calibri" panose="020F0502020204030204" pitchFamily="34" charset="0"/>
              </a:rPr>
              <a:t>K</a:t>
            </a:r>
            <a:r>
              <a:rPr kumimoji="0" lang="en-US" altLang="en-US" b="0" i="0" u="none" strike="noStrike" cap="none" normalizeH="0" baseline="0" dirty="0">
                <a:ln>
                  <a:noFill/>
                </a:ln>
                <a:solidFill>
                  <a:schemeClr val="accent5">
                    <a:lumMod val="60000"/>
                    <a:lumOff val="40000"/>
                  </a:schemeClr>
                </a:solidFill>
                <a:effectLst/>
                <a:ea typeface="Times New Roman" panose="02020603050405020304" pitchFamily="18" charset="0"/>
                <a:cs typeface="Calibri" panose="020F0502020204030204" pitchFamily="34" charset="0"/>
              </a:rPr>
              <a:t>harif </a:t>
            </a:r>
            <a:r>
              <a:rPr lang="en-US" altLang="en-US" dirty="0">
                <a:solidFill>
                  <a:schemeClr val="accent5">
                    <a:lumMod val="60000"/>
                    <a:lumOff val="40000"/>
                  </a:schemeClr>
                </a:solidFill>
                <a:ea typeface="Times New Roman" panose="02020603050405020304" pitchFamily="18" charset="0"/>
                <a:cs typeface="Calibri" panose="020F0502020204030204" pitchFamily="34" charset="0"/>
              </a:rPr>
              <a:t>P</a:t>
            </a:r>
            <a:r>
              <a:rPr kumimoji="0" lang="en-US" altLang="en-US" b="0" i="0" u="none" strike="noStrike" cap="none" normalizeH="0" baseline="0" dirty="0">
                <a:ln>
                  <a:noFill/>
                </a:ln>
                <a:solidFill>
                  <a:schemeClr val="accent5">
                    <a:lumMod val="60000"/>
                    <a:lumOff val="40000"/>
                  </a:schemeClr>
                </a:solidFill>
                <a:effectLst/>
                <a:ea typeface="Times New Roman" panose="02020603050405020304" pitchFamily="18" charset="0"/>
                <a:cs typeface="Calibri" panose="020F0502020204030204" pitchFamily="34" charset="0"/>
              </a:rPr>
              <a:t>roduction ARIMA </a:t>
            </a:r>
            <a:r>
              <a:rPr lang="en-US" altLang="en-US" dirty="0">
                <a:solidFill>
                  <a:schemeClr val="accent5">
                    <a:lumMod val="60000"/>
                    <a:lumOff val="40000"/>
                  </a:schemeClr>
                </a:solidFill>
                <a:ea typeface="Times New Roman" panose="02020603050405020304" pitchFamily="18" charset="0"/>
                <a:cs typeface="Calibri" panose="020F0502020204030204" pitchFamily="34" charset="0"/>
              </a:rPr>
              <a:t>M</a:t>
            </a:r>
            <a:r>
              <a:rPr kumimoji="0" lang="en-US" altLang="en-US" b="0" i="0" u="none" strike="noStrike" cap="none" normalizeH="0" baseline="0" dirty="0">
                <a:ln>
                  <a:noFill/>
                </a:ln>
                <a:solidFill>
                  <a:schemeClr val="accent5">
                    <a:lumMod val="60000"/>
                    <a:lumOff val="40000"/>
                  </a:schemeClr>
                </a:solidFill>
                <a:effectLst/>
                <a:ea typeface="Times New Roman" panose="02020603050405020304" pitchFamily="18" charset="0"/>
                <a:cs typeface="Calibri" panose="020F0502020204030204" pitchFamily="34" charset="0"/>
              </a:rPr>
              <a:t>odel is mentioned below:-</a:t>
            </a:r>
            <a:endParaRPr kumimoji="0" lang="en-US" altLang="en-US" sz="1200" b="0" i="0" u="none" strike="noStrike" cap="none" normalizeH="0" baseline="0" dirty="0">
              <a:ln>
                <a:noFill/>
              </a:ln>
              <a:solidFill>
                <a:schemeClr val="accent5">
                  <a:lumMod val="60000"/>
                  <a:lumOff val="4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accent5">
                    <a:lumMod val="60000"/>
                    <a:lumOff val="40000"/>
                  </a:schemeClr>
                </a:solidFill>
                <a:effectLst/>
                <a:ea typeface="Times New Roman" panose="02020603050405020304" pitchFamily="18" charset="0"/>
                <a:cs typeface="Calibri" panose="020F0502020204030204" pitchFamily="34" charset="0"/>
              </a:rPr>
              <a:t>Training set</a:t>
            </a:r>
            <a:r>
              <a:rPr kumimoji="0" lang="en-US" altLang="en-US" b="0" i="0" u="none" strike="noStrike" cap="none" normalizeH="0" baseline="0" dirty="0">
                <a:ln>
                  <a:noFill/>
                </a:ln>
                <a:solidFill>
                  <a:schemeClr val="accent5">
                    <a:lumMod val="60000"/>
                    <a:lumOff val="40000"/>
                  </a:schemeClr>
                </a:solidFill>
                <a:effectLst/>
                <a:ea typeface="Times New Roman" panose="02020603050405020304" pitchFamily="18" charset="0"/>
                <a:cs typeface="Calibri" panose="020F0502020204030204" pitchFamily="34" charset="0"/>
              </a:rPr>
              <a:t>  </a:t>
            </a:r>
            <a:endParaRPr kumimoji="0" lang="en-US" altLang="en-US" b="0" i="0" u="none" strike="noStrike" cap="none" normalizeH="0" baseline="0" dirty="0">
              <a:ln>
                <a:noFill/>
              </a:ln>
              <a:solidFill>
                <a:schemeClr val="accent5">
                  <a:lumMod val="60000"/>
                  <a:lumOff val="40000"/>
                </a:schemeClr>
              </a:solidFill>
              <a:effectLst/>
            </a:endParaRPr>
          </a:p>
        </p:txBody>
      </p:sp>
      <p:graphicFrame>
        <p:nvGraphicFramePr>
          <p:cNvPr id="11" name="Table 10">
            <a:extLst>
              <a:ext uri="{FF2B5EF4-FFF2-40B4-BE49-F238E27FC236}">
                <a16:creationId xmlns:a16="http://schemas.microsoft.com/office/drawing/2014/main" id="{B9C470D6-4DAC-A14D-825B-06DD3277B940}"/>
              </a:ext>
            </a:extLst>
          </p:cNvPr>
          <p:cNvGraphicFramePr>
            <a:graphicFrameLocks noGrp="1"/>
          </p:cNvGraphicFramePr>
          <p:nvPr>
            <p:extLst>
              <p:ext uri="{D42A27DB-BD31-4B8C-83A1-F6EECF244321}">
                <p14:modId xmlns:p14="http://schemas.microsoft.com/office/powerpoint/2010/main" val="460369922"/>
              </p:ext>
            </p:extLst>
          </p:nvPr>
        </p:nvGraphicFramePr>
        <p:xfrm>
          <a:off x="739688" y="1639823"/>
          <a:ext cx="9000490" cy="496062"/>
        </p:xfrm>
        <a:graphic>
          <a:graphicData uri="http://schemas.openxmlformats.org/drawingml/2006/table">
            <a:tbl>
              <a:tblPr firstRow="1" firstCol="1" bandRow="1">
                <a:tableStyleId>{5C22544A-7EE6-4342-B048-85BDC9FD1C3A}</a:tableStyleId>
              </a:tblPr>
              <a:tblGrid>
                <a:gridCol w="1285240">
                  <a:extLst>
                    <a:ext uri="{9D8B030D-6E8A-4147-A177-3AD203B41FA5}">
                      <a16:colId xmlns:a16="http://schemas.microsoft.com/office/drawing/2014/main" val="2834116237"/>
                    </a:ext>
                  </a:extLst>
                </a:gridCol>
                <a:gridCol w="1285875">
                  <a:extLst>
                    <a:ext uri="{9D8B030D-6E8A-4147-A177-3AD203B41FA5}">
                      <a16:colId xmlns:a16="http://schemas.microsoft.com/office/drawing/2014/main" val="2117622092"/>
                    </a:ext>
                  </a:extLst>
                </a:gridCol>
                <a:gridCol w="1285875">
                  <a:extLst>
                    <a:ext uri="{9D8B030D-6E8A-4147-A177-3AD203B41FA5}">
                      <a16:colId xmlns:a16="http://schemas.microsoft.com/office/drawing/2014/main" val="1780977782"/>
                    </a:ext>
                  </a:extLst>
                </a:gridCol>
                <a:gridCol w="1285875">
                  <a:extLst>
                    <a:ext uri="{9D8B030D-6E8A-4147-A177-3AD203B41FA5}">
                      <a16:colId xmlns:a16="http://schemas.microsoft.com/office/drawing/2014/main" val="545461916"/>
                    </a:ext>
                  </a:extLst>
                </a:gridCol>
                <a:gridCol w="1285875">
                  <a:extLst>
                    <a:ext uri="{9D8B030D-6E8A-4147-A177-3AD203B41FA5}">
                      <a16:colId xmlns:a16="http://schemas.microsoft.com/office/drawing/2014/main" val="3354766584"/>
                    </a:ext>
                  </a:extLst>
                </a:gridCol>
                <a:gridCol w="1285875">
                  <a:extLst>
                    <a:ext uri="{9D8B030D-6E8A-4147-A177-3AD203B41FA5}">
                      <a16:colId xmlns:a16="http://schemas.microsoft.com/office/drawing/2014/main" val="2714691535"/>
                    </a:ext>
                  </a:extLst>
                </a:gridCol>
                <a:gridCol w="1285875">
                  <a:extLst>
                    <a:ext uri="{9D8B030D-6E8A-4147-A177-3AD203B41FA5}">
                      <a16:colId xmlns:a16="http://schemas.microsoft.com/office/drawing/2014/main" val="3930796707"/>
                    </a:ext>
                  </a:extLst>
                </a:gridCol>
              </a:tblGrid>
              <a:tr h="0">
                <a:tc>
                  <a:txBody>
                    <a:bodyPr/>
                    <a:lstStyle/>
                    <a:p>
                      <a:pPr>
                        <a:lnSpc>
                          <a:spcPct val="107000"/>
                        </a:lnSpc>
                        <a:spcAft>
                          <a:spcPts val="800"/>
                        </a:spcAft>
                      </a:pPr>
                      <a:r>
                        <a:rPr lang="en-IN" sz="1600">
                          <a:effectLst/>
                        </a:rPr>
                        <a:t>ME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  RMSE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MAE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MPE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MAPE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MASE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dirty="0">
                          <a:effectLst/>
                        </a:rPr>
                        <a:t>ACF1</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2552690"/>
                  </a:ext>
                </a:extLst>
              </a:tr>
              <a:tr h="0">
                <a:tc>
                  <a:txBody>
                    <a:bodyPr/>
                    <a:lstStyle/>
                    <a:p>
                      <a:pPr>
                        <a:lnSpc>
                          <a:spcPct val="107000"/>
                        </a:lnSpc>
                        <a:spcAft>
                          <a:spcPts val="800"/>
                        </a:spcAft>
                      </a:pPr>
                      <a:r>
                        <a:rPr lang="en-IN" sz="1600" dirty="0">
                          <a:effectLst/>
                        </a:rPr>
                        <a:t>2125.954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dirty="0">
                          <a:effectLst/>
                        </a:rPr>
                        <a:t>5474.994</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4540.134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2.740958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8.056011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0.9831093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dirty="0">
                          <a:effectLst/>
                        </a:rPr>
                        <a:t>-0.251324</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38625832"/>
                  </a:ext>
                </a:extLst>
              </a:tr>
            </a:tbl>
          </a:graphicData>
        </a:graphic>
      </p:graphicFrame>
      <p:sp>
        <p:nvSpPr>
          <p:cNvPr id="14" name="TextBox 13">
            <a:extLst>
              <a:ext uri="{FF2B5EF4-FFF2-40B4-BE49-F238E27FC236}">
                <a16:creationId xmlns:a16="http://schemas.microsoft.com/office/drawing/2014/main" id="{88200D07-8FD5-0631-78FD-78D3AA2186FA}"/>
              </a:ext>
            </a:extLst>
          </p:cNvPr>
          <p:cNvSpPr txBox="1"/>
          <p:nvPr/>
        </p:nvSpPr>
        <p:spPr>
          <a:xfrm>
            <a:off x="646382" y="2645114"/>
            <a:ext cx="6102626" cy="92333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accent5">
                    <a:lumMod val="60000"/>
                    <a:lumOff val="40000"/>
                  </a:schemeClr>
                </a:solidFill>
                <a:effectLst/>
                <a:ea typeface="Times New Roman" panose="02020603050405020304" pitchFamily="18" charset="0"/>
                <a:cs typeface="Calibri" panose="020F0502020204030204" pitchFamily="34" charset="0"/>
              </a:rPr>
              <a:t>Training set error measures: Rabi </a:t>
            </a:r>
            <a:r>
              <a:rPr lang="en-US" altLang="en-US" dirty="0">
                <a:solidFill>
                  <a:schemeClr val="accent5">
                    <a:lumMod val="60000"/>
                    <a:lumOff val="40000"/>
                  </a:schemeClr>
                </a:solidFill>
                <a:ea typeface="Times New Roman" panose="02020603050405020304" pitchFamily="18" charset="0"/>
                <a:cs typeface="Calibri" panose="020F0502020204030204" pitchFamily="34" charset="0"/>
              </a:rPr>
              <a:t>P</a:t>
            </a:r>
            <a:r>
              <a:rPr kumimoji="0" lang="en-US" altLang="en-US" b="0" i="0" u="none" strike="noStrike" cap="none" normalizeH="0" baseline="0" dirty="0">
                <a:ln>
                  <a:noFill/>
                </a:ln>
                <a:solidFill>
                  <a:schemeClr val="accent5">
                    <a:lumMod val="60000"/>
                    <a:lumOff val="40000"/>
                  </a:schemeClr>
                </a:solidFill>
                <a:effectLst/>
                <a:ea typeface="Times New Roman" panose="02020603050405020304" pitchFamily="18" charset="0"/>
                <a:cs typeface="Calibri" panose="020F0502020204030204" pitchFamily="34" charset="0"/>
              </a:rPr>
              <a:t>roduction ARIMA Model is mentioned below:-</a:t>
            </a:r>
            <a:endParaRPr kumimoji="0" lang="en-US" altLang="en-US" sz="1200" b="0" i="0" u="none" strike="noStrike" cap="none" normalizeH="0" baseline="0" dirty="0">
              <a:ln>
                <a:noFill/>
              </a:ln>
              <a:solidFill>
                <a:schemeClr val="accent5">
                  <a:lumMod val="60000"/>
                  <a:lumOff val="4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accent5">
                    <a:lumMod val="60000"/>
                    <a:lumOff val="40000"/>
                  </a:schemeClr>
                </a:solidFill>
                <a:effectLst/>
                <a:ea typeface="Times New Roman" panose="02020603050405020304" pitchFamily="18" charset="0"/>
                <a:cs typeface="Calibri" panose="020F0502020204030204" pitchFamily="34" charset="0"/>
              </a:rPr>
              <a:t>Training set</a:t>
            </a:r>
            <a:r>
              <a:rPr kumimoji="0" lang="en-US" altLang="en-US" b="0" i="0" u="none" strike="noStrike" cap="none" normalizeH="0" baseline="0" dirty="0">
                <a:ln>
                  <a:noFill/>
                </a:ln>
                <a:solidFill>
                  <a:schemeClr val="accent5">
                    <a:lumMod val="60000"/>
                    <a:lumOff val="40000"/>
                  </a:schemeClr>
                </a:solidFill>
                <a:effectLst/>
                <a:ea typeface="Times New Roman" panose="02020603050405020304" pitchFamily="18" charset="0"/>
                <a:cs typeface="Calibri" panose="020F0502020204030204" pitchFamily="34" charset="0"/>
              </a:rPr>
              <a:t>  </a:t>
            </a:r>
            <a:endParaRPr kumimoji="0" lang="en-US" altLang="en-US" b="0" i="0" u="none" strike="noStrike" cap="none" normalizeH="0" baseline="0" dirty="0">
              <a:ln>
                <a:noFill/>
              </a:ln>
              <a:solidFill>
                <a:schemeClr val="accent5">
                  <a:lumMod val="60000"/>
                  <a:lumOff val="40000"/>
                </a:schemeClr>
              </a:solidFill>
              <a:effectLst/>
            </a:endParaRPr>
          </a:p>
        </p:txBody>
      </p:sp>
      <p:graphicFrame>
        <p:nvGraphicFramePr>
          <p:cNvPr id="15" name="Table 14">
            <a:extLst>
              <a:ext uri="{FF2B5EF4-FFF2-40B4-BE49-F238E27FC236}">
                <a16:creationId xmlns:a16="http://schemas.microsoft.com/office/drawing/2014/main" id="{A6684E69-35DC-E41E-1D1A-F802374FCBAC}"/>
              </a:ext>
            </a:extLst>
          </p:cNvPr>
          <p:cNvGraphicFramePr>
            <a:graphicFrameLocks noGrp="1"/>
          </p:cNvGraphicFramePr>
          <p:nvPr>
            <p:extLst>
              <p:ext uri="{D42A27DB-BD31-4B8C-83A1-F6EECF244321}">
                <p14:modId xmlns:p14="http://schemas.microsoft.com/office/powerpoint/2010/main" val="801012806"/>
              </p:ext>
            </p:extLst>
          </p:nvPr>
        </p:nvGraphicFramePr>
        <p:xfrm>
          <a:off x="739688" y="3361754"/>
          <a:ext cx="9000490" cy="496062"/>
        </p:xfrm>
        <a:graphic>
          <a:graphicData uri="http://schemas.openxmlformats.org/drawingml/2006/table">
            <a:tbl>
              <a:tblPr firstRow="1" firstCol="1" bandRow="1">
                <a:tableStyleId>{5C22544A-7EE6-4342-B048-85BDC9FD1C3A}</a:tableStyleId>
              </a:tblPr>
              <a:tblGrid>
                <a:gridCol w="1285240">
                  <a:extLst>
                    <a:ext uri="{9D8B030D-6E8A-4147-A177-3AD203B41FA5}">
                      <a16:colId xmlns:a16="http://schemas.microsoft.com/office/drawing/2014/main" val="2039325568"/>
                    </a:ext>
                  </a:extLst>
                </a:gridCol>
                <a:gridCol w="1285875">
                  <a:extLst>
                    <a:ext uri="{9D8B030D-6E8A-4147-A177-3AD203B41FA5}">
                      <a16:colId xmlns:a16="http://schemas.microsoft.com/office/drawing/2014/main" val="197382718"/>
                    </a:ext>
                  </a:extLst>
                </a:gridCol>
                <a:gridCol w="1285875">
                  <a:extLst>
                    <a:ext uri="{9D8B030D-6E8A-4147-A177-3AD203B41FA5}">
                      <a16:colId xmlns:a16="http://schemas.microsoft.com/office/drawing/2014/main" val="4220005815"/>
                    </a:ext>
                  </a:extLst>
                </a:gridCol>
                <a:gridCol w="1285875">
                  <a:extLst>
                    <a:ext uri="{9D8B030D-6E8A-4147-A177-3AD203B41FA5}">
                      <a16:colId xmlns:a16="http://schemas.microsoft.com/office/drawing/2014/main" val="1969567768"/>
                    </a:ext>
                  </a:extLst>
                </a:gridCol>
                <a:gridCol w="1285875">
                  <a:extLst>
                    <a:ext uri="{9D8B030D-6E8A-4147-A177-3AD203B41FA5}">
                      <a16:colId xmlns:a16="http://schemas.microsoft.com/office/drawing/2014/main" val="1850859717"/>
                    </a:ext>
                  </a:extLst>
                </a:gridCol>
                <a:gridCol w="1285875">
                  <a:extLst>
                    <a:ext uri="{9D8B030D-6E8A-4147-A177-3AD203B41FA5}">
                      <a16:colId xmlns:a16="http://schemas.microsoft.com/office/drawing/2014/main" val="1533350559"/>
                    </a:ext>
                  </a:extLst>
                </a:gridCol>
                <a:gridCol w="1285875">
                  <a:extLst>
                    <a:ext uri="{9D8B030D-6E8A-4147-A177-3AD203B41FA5}">
                      <a16:colId xmlns:a16="http://schemas.microsoft.com/office/drawing/2014/main" val="1220028100"/>
                    </a:ext>
                  </a:extLst>
                </a:gridCol>
              </a:tblGrid>
              <a:tr h="219842">
                <a:tc>
                  <a:txBody>
                    <a:bodyPr/>
                    <a:lstStyle/>
                    <a:p>
                      <a:pPr>
                        <a:lnSpc>
                          <a:spcPct val="107000"/>
                        </a:lnSpc>
                        <a:spcAft>
                          <a:spcPts val="800"/>
                        </a:spcAft>
                      </a:pPr>
                      <a:r>
                        <a:rPr lang="en-IN" sz="1600">
                          <a:effectLst/>
                        </a:rPr>
                        <a:t>ME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  RMSE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MAE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MPE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MAPE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MASE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ACF1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04979134"/>
                  </a:ext>
                </a:extLst>
              </a:tr>
              <a:tr h="0">
                <a:tc>
                  <a:txBody>
                    <a:bodyPr/>
                    <a:lstStyle/>
                    <a:p>
                      <a:pPr>
                        <a:lnSpc>
                          <a:spcPct val="107000"/>
                        </a:lnSpc>
                        <a:spcAft>
                          <a:spcPts val="800"/>
                        </a:spcAft>
                      </a:pPr>
                      <a:r>
                        <a:rPr lang="en-IN" sz="1600">
                          <a:effectLst/>
                        </a:rPr>
                        <a:t>387.1899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1190.704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dirty="0">
                          <a:effectLst/>
                        </a:rPr>
                        <a:t>823.123</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dirty="0">
                          <a:effectLst/>
                        </a:rPr>
                        <a:t>5.207842</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11.35013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0.9058867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dirty="0">
                          <a:effectLst/>
                        </a:rPr>
                        <a:t>-0.1489476</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29705605"/>
                  </a:ext>
                </a:extLst>
              </a:tr>
            </a:tbl>
          </a:graphicData>
        </a:graphic>
      </p:graphicFrame>
      <p:pic>
        <p:nvPicPr>
          <p:cNvPr id="17" name="Picture 16">
            <a:extLst>
              <a:ext uri="{FF2B5EF4-FFF2-40B4-BE49-F238E27FC236}">
                <a16:creationId xmlns:a16="http://schemas.microsoft.com/office/drawing/2014/main" id="{A2F8123D-C21C-416F-77C6-1388294580F1}"/>
              </a:ext>
            </a:extLst>
          </p:cNvPr>
          <p:cNvPicPr>
            <a:picLocks noChangeAspect="1"/>
          </p:cNvPicPr>
          <p:nvPr/>
        </p:nvPicPr>
        <p:blipFill>
          <a:blip r:embed="rId2"/>
          <a:stretch>
            <a:fillRect/>
          </a:stretch>
        </p:blipFill>
        <p:spPr>
          <a:xfrm>
            <a:off x="10957682" y="136525"/>
            <a:ext cx="929516" cy="647790"/>
          </a:xfrm>
          <a:prstGeom prst="rect">
            <a:avLst/>
          </a:prstGeom>
        </p:spPr>
      </p:pic>
      <p:pic>
        <p:nvPicPr>
          <p:cNvPr id="12" name="Picture 11">
            <a:extLst>
              <a:ext uri="{FF2B5EF4-FFF2-40B4-BE49-F238E27FC236}">
                <a16:creationId xmlns:a16="http://schemas.microsoft.com/office/drawing/2014/main" id="{C5CEACD9-C55F-15EA-3BA7-EBAB11A520F8}"/>
              </a:ext>
            </a:extLst>
          </p:cNvPr>
          <p:cNvPicPr>
            <a:picLocks noChangeAspect="1"/>
          </p:cNvPicPr>
          <p:nvPr/>
        </p:nvPicPr>
        <p:blipFill>
          <a:blip r:embed="rId3"/>
          <a:stretch>
            <a:fillRect/>
          </a:stretch>
        </p:blipFill>
        <p:spPr>
          <a:xfrm rot="5400000">
            <a:off x="818778" y="3993285"/>
            <a:ext cx="1119971" cy="1119971"/>
          </a:xfrm>
          <a:prstGeom prst="rect">
            <a:avLst/>
          </a:prstGeom>
        </p:spPr>
      </p:pic>
    </p:spTree>
    <p:extLst>
      <p:ext uri="{BB962C8B-B14F-4D97-AF65-F5344CB8AC3E}">
        <p14:creationId xmlns:p14="http://schemas.microsoft.com/office/powerpoint/2010/main" val="2184036122"/>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3580B31-B449-6B03-47EB-4E170B2F4810}"/>
              </a:ext>
            </a:extLst>
          </p:cNvPr>
          <p:cNvSpPr>
            <a:spLocks noGrp="1"/>
          </p:cNvSpPr>
          <p:nvPr>
            <p:ph type="sldNum" sz="quarter" idx="11"/>
          </p:nvPr>
        </p:nvSpPr>
        <p:spPr/>
        <p:txBody>
          <a:bodyPr/>
          <a:lstStyle/>
          <a:p>
            <a:fld id="{8699F50C-BE38-4BD0-BA84-9B090E1F2B9B}" type="slidenum">
              <a:rPr lang="en-US" noProof="0" smtClean="0"/>
              <a:t>28</a:t>
            </a:fld>
            <a:endParaRPr lang="en-US" noProof="0" dirty="0"/>
          </a:p>
        </p:txBody>
      </p:sp>
      <p:sp>
        <p:nvSpPr>
          <p:cNvPr id="7" name="TextBox 6">
            <a:extLst>
              <a:ext uri="{FF2B5EF4-FFF2-40B4-BE49-F238E27FC236}">
                <a16:creationId xmlns:a16="http://schemas.microsoft.com/office/drawing/2014/main" id="{C29815B1-C7F5-F353-98F9-768983D461CD}"/>
              </a:ext>
            </a:extLst>
          </p:cNvPr>
          <p:cNvSpPr txBox="1"/>
          <p:nvPr/>
        </p:nvSpPr>
        <p:spPr>
          <a:xfrm>
            <a:off x="480392" y="414821"/>
            <a:ext cx="6102626" cy="461665"/>
          </a:xfrm>
          <a:prstGeom prst="rect">
            <a:avLst/>
          </a:prstGeom>
          <a:noFill/>
        </p:spPr>
        <p:txBody>
          <a:bodyPr wrap="square">
            <a:spAutoFit/>
          </a:bodyPr>
          <a:lstStyle/>
          <a:p>
            <a:r>
              <a:rPr lang="en-US" sz="2400" dirty="0">
                <a:solidFill>
                  <a:srgbClr val="00B0F0"/>
                </a:solidFill>
              </a:rPr>
              <a:t>Holt Winters exponential smoothing:</a:t>
            </a:r>
            <a:endParaRPr lang="en-IN" sz="2400" dirty="0">
              <a:solidFill>
                <a:srgbClr val="00B0F0"/>
              </a:solidFill>
            </a:endParaRPr>
          </a:p>
        </p:txBody>
      </p:sp>
      <p:pic>
        <p:nvPicPr>
          <p:cNvPr id="11" name="Picture 10">
            <a:extLst>
              <a:ext uri="{FF2B5EF4-FFF2-40B4-BE49-F238E27FC236}">
                <a16:creationId xmlns:a16="http://schemas.microsoft.com/office/drawing/2014/main" id="{CAE83D20-7110-2E53-9BDD-3F0BC94BC732}"/>
              </a:ext>
            </a:extLst>
          </p:cNvPr>
          <p:cNvPicPr>
            <a:picLocks noChangeAspect="1"/>
          </p:cNvPicPr>
          <p:nvPr/>
        </p:nvPicPr>
        <p:blipFill>
          <a:blip r:embed="rId2"/>
          <a:stretch>
            <a:fillRect/>
          </a:stretch>
        </p:blipFill>
        <p:spPr>
          <a:xfrm>
            <a:off x="338530" y="1156168"/>
            <a:ext cx="10316218" cy="1489975"/>
          </a:xfrm>
          <a:prstGeom prst="rect">
            <a:avLst/>
          </a:prstGeom>
        </p:spPr>
      </p:pic>
      <p:sp>
        <p:nvSpPr>
          <p:cNvPr id="15" name="TextBox 14">
            <a:extLst>
              <a:ext uri="{FF2B5EF4-FFF2-40B4-BE49-F238E27FC236}">
                <a16:creationId xmlns:a16="http://schemas.microsoft.com/office/drawing/2014/main" id="{8A6AA1AF-FF59-3DD4-CBF8-30298124DC6F}"/>
              </a:ext>
            </a:extLst>
          </p:cNvPr>
          <p:cNvSpPr txBox="1"/>
          <p:nvPr/>
        </p:nvSpPr>
        <p:spPr>
          <a:xfrm>
            <a:off x="480392" y="1156168"/>
            <a:ext cx="10174356" cy="1257845"/>
          </a:xfrm>
          <a:prstGeom prst="rect">
            <a:avLst/>
          </a:prstGeom>
          <a:noFill/>
        </p:spPr>
        <p:txBody>
          <a:bodyPr wrap="square">
            <a:spAutoFit/>
          </a:bodyPr>
          <a:lstStyle/>
          <a:p>
            <a:pPr marL="457200">
              <a:lnSpc>
                <a:spcPct val="107000"/>
              </a:lnSpc>
              <a:spcAft>
                <a:spcPts val="800"/>
              </a:spcAft>
            </a:pPr>
            <a:r>
              <a:rPr lang="en-IN" sz="1800" dirty="0">
                <a:solidFill>
                  <a:schemeClr val="accent2">
                    <a:lumMod val="60000"/>
                    <a:lumOff val="40000"/>
                  </a:schemeClr>
                </a:solidFill>
                <a:effectLst/>
                <a:ea typeface="Calibri" panose="020F0502020204030204" pitchFamily="34" charset="0"/>
                <a:cs typeface="Calibri" panose="020F0502020204030204" pitchFamily="34" charset="0"/>
              </a:rPr>
              <a:t>we have applied the fitted </a:t>
            </a:r>
            <a:r>
              <a:rPr lang="en-IN" sz="1800" b="1" dirty="0">
                <a:solidFill>
                  <a:schemeClr val="accent2">
                    <a:lumMod val="60000"/>
                    <a:lumOff val="40000"/>
                  </a:schemeClr>
                </a:solidFill>
                <a:effectLst/>
                <a:ea typeface="Calibri" panose="020F0502020204030204" pitchFamily="34" charset="0"/>
                <a:cs typeface="Calibri" panose="020F0502020204030204" pitchFamily="34" charset="0"/>
              </a:rPr>
              <a:t>Holt-Winters model</a:t>
            </a:r>
            <a:r>
              <a:rPr lang="en-IN" sz="1800" dirty="0">
                <a:solidFill>
                  <a:schemeClr val="accent2">
                    <a:lumMod val="60000"/>
                    <a:lumOff val="40000"/>
                  </a:schemeClr>
                </a:solidFill>
                <a:effectLst/>
                <a:ea typeface="Calibri" panose="020F0502020204030204" pitchFamily="34" charset="0"/>
                <a:cs typeface="Calibri" panose="020F0502020204030204" pitchFamily="34" charset="0"/>
              </a:rPr>
              <a:t> to the testing data and predict the present values of the testing data. After that we calculate </a:t>
            </a:r>
            <a:r>
              <a:rPr lang="en-IN" sz="1800" b="1" dirty="0">
                <a:solidFill>
                  <a:schemeClr val="accent2">
                    <a:lumMod val="60000"/>
                    <a:lumOff val="40000"/>
                  </a:schemeClr>
                </a:solidFill>
                <a:effectLst/>
                <a:ea typeface="Calibri" panose="020F0502020204030204" pitchFamily="34" charset="0"/>
                <a:cs typeface="Calibri" panose="020F0502020204030204" pitchFamily="34" charset="0"/>
              </a:rPr>
              <a:t>the RMSE (Root Mean Squared Error)</a:t>
            </a:r>
            <a:r>
              <a:rPr lang="en-IN" sz="1800" dirty="0">
                <a:solidFill>
                  <a:schemeClr val="accent2">
                    <a:lumMod val="60000"/>
                    <a:lumOff val="40000"/>
                  </a:schemeClr>
                </a:solidFill>
                <a:effectLst/>
                <a:ea typeface="Calibri" panose="020F0502020204030204" pitchFamily="34" charset="0"/>
                <a:cs typeface="Calibri" panose="020F0502020204030204" pitchFamily="34" charset="0"/>
              </a:rPr>
              <a:t> of the predicted values with respect to the observed values in the testing data. From </a:t>
            </a:r>
            <a:r>
              <a:rPr lang="en-IN" sz="1800" b="1" dirty="0">
                <a:solidFill>
                  <a:schemeClr val="accent2">
                    <a:lumMod val="60000"/>
                    <a:lumOff val="40000"/>
                  </a:schemeClr>
                </a:solidFill>
                <a:effectLst/>
                <a:ea typeface="Calibri" panose="020F0502020204030204" pitchFamily="34" charset="0"/>
                <a:cs typeface="Calibri" panose="020F0502020204030204" pitchFamily="34" charset="0"/>
              </a:rPr>
              <a:t>RMSE</a:t>
            </a:r>
            <a:r>
              <a:rPr lang="en-IN" sz="1800" dirty="0">
                <a:solidFill>
                  <a:schemeClr val="accent2">
                    <a:lumMod val="60000"/>
                    <a:lumOff val="40000"/>
                  </a:schemeClr>
                </a:solidFill>
                <a:effectLst/>
                <a:ea typeface="Calibri" panose="020F0502020204030204" pitchFamily="34" charset="0"/>
                <a:cs typeface="Calibri" panose="020F0502020204030204" pitchFamily="34" charset="0"/>
              </a:rPr>
              <a:t> we can understand how good the fit is.</a:t>
            </a:r>
            <a:endParaRPr lang="en-IN" sz="1200" dirty="0">
              <a:solidFill>
                <a:schemeClr val="accent2">
                  <a:lumMod val="60000"/>
                  <a:lumOff val="40000"/>
                </a:schemeClr>
              </a:solidFill>
              <a:effectLst/>
              <a:ea typeface="Calibri" panose="020F0502020204030204" pitchFamily="34" charset="0"/>
              <a:cs typeface="Times New Roman" panose="02020603050405020304" pitchFamily="18" charset="0"/>
            </a:endParaRPr>
          </a:p>
        </p:txBody>
      </p:sp>
      <p:pic>
        <p:nvPicPr>
          <p:cNvPr id="16" name="Picture 15">
            <a:extLst>
              <a:ext uri="{FF2B5EF4-FFF2-40B4-BE49-F238E27FC236}">
                <a16:creationId xmlns:a16="http://schemas.microsoft.com/office/drawing/2014/main" id="{CE386B54-1D9F-E56C-757E-10937E5C543A}"/>
              </a:ext>
            </a:extLst>
          </p:cNvPr>
          <p:cNvPicPr>
            <a:picLocks noChangeAspect="1"/>
          </p:cNvPicPr>
          <p:nvPr/>
        </p:nvPicPr>
        <p:blipFill>
          <a:blip r:embed="rId3"/>
          <a:stretch>
            <a:fillRect/>
          </a:stretch>
        </p:blipFill>
        <p:spPr>
          <a:xfrm>
            <a:off x="3233530" y="2260698"/>
            <a:ext cx="2944807" cy="770890"/>
          </a:xfrm>
          <a:prstGeom prst="rect">
            <a:avLst/>
          </a:prstGeom>
        </p:spPr>
      </p:pic>
      <p:sp>
        <p:nvSpPr>
          <p:cNvPr id="20" name="TextBox 19">
            <a:extLst>
              <a:ext uri="{FF2B5EF4-FFF2-40B4-BE49-F238E27FC236}">
                <a16:creationId xmlns:a16="http://schemas.microsoft.com/office/drawing/2014/main" id="{9320143C-7149-61FD-BD14-45C2F8DBF6E1}"/>
              </a:ext>
            </a:extLst>
          </p:cNvPr>
          <p:cNvSpPr txBox="1"/>
          <p:nvPr/>
        </p:nvSpPr>
        <p:spPr>
          <a:xfrm>
            <a:off x="480393" y="2740033"/>
            <a:ext cx="5533271" cy="3693319"/>
          </a:xfrm>
          <a:prstGeom prst="rect">
            <a:avLst/>
          </a:prstGeom>
          <a:noFill/>
        </p:spPr>
        <p:txBody>
          <a:bodyPr wrap="square">
            <a:spAutoFit/>
          </a:bodyPr>
          <a:lstStyle/>
          <a:p>
            <a:r>
              <a:rPr lang="en-IN" b="1" dirty="0">
                <a:highlight>
                  <a:srgbClr val="FFFF00"/>
                </a:highlight>
              </a:rPr>
              <a:t>Data analysis: - </a:t>
            </a:r>
          </a:p>
          <a:p>
            <a:pPr marL="285750" indent="-285750">
              <a:buFont typeface="Wingdings" panose="05000000000000000000" pitchFamily="2" charset="2"/>
              <a:buChar char="v"/>
            </a:pPr>
            <a:r>
              <a:rPr lang="en-IN" dirty="0">
                <a:solidFill>
                  <a:schemeClr val="accent5">
                    <a:lumMod val="20000"/>
                    <a:lumOff val="80000"/>
                  </a:schemeClr>
                </a:solidFill>
              </a:rPr>
              <a:t> The summary of Holt Winters exponential smoothing for kharif crop production –</a:t>
            </a:r>
          </a:p>
          <a:p>
            <a:r>
              <a:rPr lang="en-IN" dirty="0">
                <a:solidFill>
                  <a:schemeClr val="accent5">
                    <a:lumMod val="20000"/>
                    <a:lumOff val="80000"/>
                  </a:schemeClr>
                </a:solidFill>
              </a:rPr>
              <a:t>Holt Winters(x = kharif crop production , gamma = FALSE)</a:t>
            </a:r>
          </a:p>
          <a:p>
            <a:r>
              <a:rPr lang="en-IN" dirty="0">
                <a:solidFill>
                  <a:schemeClr val="accent5">
                    <a:lumMod val="20000"/>
                    <a:lumOff val="80000"/>
                  </a:schemeClr>
                </a:solidFill>
              </a:rPr>
              <a:t>Smoothing parameters:</a:t>
            </a:r>
          </a:p>
          <a:p>
            <a:r>
              <a:rPr lang="en-IN" dirty="0">
                <a:solidFill>
                  <a:schemeClr val="accent5">
                    <a:lumMod val="20000"/>
                    <a:lumOff val="80000"/>
                  </a:schemeClr>
                </a:solidFill>
              </a:rPr>
              <a:t> alpha: 0.3102772</a:t>
            </a:r>
          </a:p>
          <a:p>
            <a:r>
              <a:rPr lang="en-IN" dirty="0">
                <a:solidFill>
                  <a:schemeClr val="accent5">
                    <a:lumMod val="20000"/>
                    <a:lumOff val="80000"/>
                  </a:schemeClr>
                </a:solidFill>
              </a:rPr>
              <a:t> beta: 0.3461922</a:t>
            </a:r>
          </a:p>
          <a:p>
            <a:r>
              <a:rPr lang="en-IN" dirty="0">
                <a:solidFill>
                  <a:schemeClr val="accent5">
                    <a:lumMod val="20000"/>
                    <a:lumOff val="80000"/>
                  </a:schemeClr>
                </a:solidFill>
              </a:rPr>
              <a:t> gamma: FALSE</a:t>
            </a:r>
          </a:p>
          <a:p>
            <a:r>
              <a:rPr lang="en-IN" dirty="0">
                <a:solidFill>
                  <a:schemeClr val="accent5">
                    <a:lumMod val="20000"/>
                    <a:lumOff val="80000"/>
                  </a:schemeClr>
                </a:solidFill>
              </a:rPr>
              <a:t>Coefficients:</a:t>
            </a:r>
          </a:p>
          <a:p>
            <a:r>
              <a:rPr lang="en-IN" dirty="0">
                <a:solidFill>
                  <a:schemeClr val="accent5">
                    <a:lumMod val="20000"/>
                    <a:lumOff val="80000"/>
                  </a:schemeClr>
                </a:solidFill>
              </a:rPr>
              <a:t>        [,1]</a:t>
            </a:r>
          </a:p>
          <a:p>
            <a:r>
              <a:rPr lang="en-IN" dirty="0">
                <a:solidFill>
                  <a:schemeClr val="accent5">
                    <a:lumMod val="20000"/>
                    <a:lumOff val="80000"/>
                  </a:schemeClr>
                </a:solidFill>
              </a:rPr>
              <a:t>a 104514.945</a:t>
            </a:r>
          </a:p>
          <a:p>
            <a:r>
              <a:rPr lang="en-IN" dirty="0">
                <a:solidFill>
                  <a:schemeClr val="accent5">
                    <a:lumMod val="20000"/>
                    <a:lumOff val="80000"/>
                  </a:schemeClr>
                </a:solidFill>
              </a:rPr>
              <a:t>b   2140.187</a:t>
            </a:r>
          </a:p>
        </p:txBody>
      </p:sp>
      <p:sp>
        <p:nvSpPr>
          <p:cNvPr id="24" name="TextBox 23">
            <a:extLst>
              <a:ext uri="{FF2B5EF4-FFF2-40B4-BE49-F238E27FC236}">
                <a16:creationId xmlns:a16="http://schemas.microsoft.com/office/drawing/2014/main" id="{EB76F612-61AE-3787-2874-E48C8A5F57E3}"/>
              </a:ext>
            </a:extLst>
          </p:cNvPr>
          <p:cNvSpPr txBox="1"/>
          <p:nvPr/>
        </p:nvSpPr>
        <p:spPr>
          <a:xfrm>
            <a:off x="6178337" y="2793086"/>
            <a:ext cx="5800774" cy="3693319"/>
          </a:xfrm>
          <a:prstGeom prst="rect">
            <a:avLst/>
          </a:prstGeom>
          <a:noFill/>
        </p:spPr>
        <p:txBody>
          <a:bodyPr wrap="square">
            <a:spAutoFit/>
          </a:bodyPr>
          <a:lstStyle/>
          <a:p>
            <a:pPr marL="285750" indent="-285750">
              <a:buFont typeface="Wingdings" panose="05000000000000000000" pitchFamily="2" charset="2"/>
              <a:buChar char="v"/>
            </a:pPr>
            <a:r>
              <a:rPr lang="en-IN" dirty="0">
                <a:solidFill>
                  <a:schemeClr val="accent5">
                    <a:lumMod val="20000"/>
                    <a:lumOff val="80000"/>
                  </a:schemeClr>
                </a:solidFill>
              </a:rPr>
              <a:t>The summary of Holt Winters exponential smoothing for Rabi crop production –</a:t>
            </a:r>
          </a:p>
          <a:p>
            <a:r>
              <a:rPr lang="en-IN" dirty="0" err="1">
                <a:solidFill>
                  <a:schemeClr val="accent5">
                    <a:lumMod val="20000"/>
                    <a:lumOff val="80000"/>
                  </a:schemeClr>
                </a:solidFill>
              </a:rPr>
              <a:t>HoltWinters</a:t>
            </a:r>
            <a:r>
              <a:rPr lang="en-IN" dirty="0">
                <a:solidFill>
                  <a:schemeClr val="accent5">
                    <a:lumMod val="20000"/>
                    <a:lumOff val="80000"/>
                  </a:schemeClr>
                </a:solidFill>
              </a:rPr>
              <a:t>(x =Rabi crop production , gamma = FALSE)</a:t>
            </a:r>
          </a:p>
          <a:p>
            <a:endParaRPr lang="en-IN" dirty="0">
              <a:solidFill>
                <a:schemeClr val="accent5">
                  <a:lumMod val="20000"/>
                  <a:lumOff val="80000"/>
                </a:schemeClr>
              </a:solidFill>
            </a:endParaRPr>
          </a:p>
          <a:p>
            <a:r>
              <a:rPr lang="en-IN" dirty="0">
                <a:solidFill>
                  <a:schemeClr val="accent5">
                    <a:lumMod val="20000"/>
                    <a:lumOff val="80000"/>
                  </a:schemeClr>
                </a:solidFill>
              </a:rPr>
              <a:t>Smoothing parameters:</a:t>
            </a:r>
          </a:p>
          <a:p>
            <a:r>
              <a:rPr lang="en-IN" dirty="0">
                <a:solidFill>
                  <a:schemeClr val="accent5">
                    <a:lumMod val="20000"/>
                    <a:lumOff val="80000"/>
                  </a:schemeClr>
                </a:solidFill>
              </a:rPr>
              <a:t> alpha: 0.6489699</a:t>
            </a:r>
          </a:p>
          <a:p>
            <a:r>
              <a:rPr lang="en-IN" dirty="0">
                <a:solidFill>
                  <a:schemeClr val="accent5">
                    <a:lumMod val="20000"/>
                    <a:lumOff val="80000"/>
                  </a:schemeClr>
                </a:solidFill>
              </a:rPr>
              <a:t> beta: 0.04915577</a:t>
            </a:r>
          </a:p>
          <a:p>
            <a:r>
              <a:rPr lang="en-IN" dirty="0">
                <a:solidFill>
                  <a:schemeClr val="accent5">
                    <a:lumMod val="20000"/>
                    <a:lumOff val="80000"/>
                  </a:schemeClr>
                </a:solidFill>
              </a:rPr>
              <a:t> gamma: FALSE</a:t>
            </a:r>
          </a:p>
          <a:p>
            <a:endParaRPr lang="en-IN" dirty="0">
              <a:solidFill>
                <a:schemeClr val="accent5">
                  <a:lumMod val="20000"/>
                  <a:lumOff val="80000"/>
                </a:schemeClr>
              </a:solidFill>
            </a:endParaRPr>
          </a:p>
          <a:p>
            <a:r>
              <a:rPr lang="en-IN" dirty="0">
                <a:solidFill>
                  <a:schemeClr val="accent5">
                    <a:lumMod val="20000"/>
                    <a:lumOff val="80000"/>
                  </a:schemeClr>
                </a:solidFill>
              </a:rPr>
              <a:t>Coefficients:</a:t>
            </a:r>
          </a:p>
          <a:p>
            <a:r>
              <a:rPr lang="en-IN" dirty="0">
                <a:solidFill>
                  <a:schemeClr val="accent5">
                    <a:lumMod val="20000"/>
                    <a:lumOff val="80000"/>
                  </a:schemeClr>
                </a:solidFill>
              </a:rPr>
              <a:t>        [,1]</a:t>
            </a:r>
          </a:p>
          <a:p>
            <a:r>
              <a:rPr lang="en-IN" dirty="0">
                <a:solidFill>
                  <a:schemeClr val="accent5">
                    <a:lumMod val="20000"/>
                    <a:lumOff val="80000"/>
                  </a:schemeClr>
                </a:solidFill>
              </a:rPr>
              <a:t>a 18143.5277</a:t>
            </a:r>
          </a:p>
          <a:p>
            <a:r>
              <a:rPr lang="en-IN" dirty="0">
                <a:solidFill>
                  <a:schemeClr val="accent5">
                    <a:lumMod val="20000"/>
                    <a:lumOff val="80000"/>
                  </a:schemeClr>
                </a:solidFill>
              </a:rPr>
              <a:t>b   355.4084</a:t>
            </a:r>
          </a:p>
        </p:txBody>
      </p:sp>
      <p:pic>
        <p:nvPicPr>
          <p:cNvPr id="26" name="Picture 25">
            <a:extLst>
              <a:ext uri="{FF2B5EF4-FFF2-40B4-BE49-F238E27FC236}">
                <a16:creationId xmlns:a16="http://schemas.microsoft.com/office/drawing/2014/main" id="{2C5306E1-A9DA-99E4-A5B6-5E301B4B7230}"/>
              </a:ext>
            </a:extLst>
          </p:cNvPr>
          <p:cNvPicPr>
            <a:picLocks noChangeAspect="1"/>
          </p:cNvPicPr>
          <p:nvPr/>
        </p:nvPicPr>
        <p:blipFill>
          <a:blip r:embed="rId4"/>
          <a:stretch>
            <a:fillRect/>
          </a:stretch>
        </p:blipFill>
        <p:spPr>
          <a:xfrm>
            <a:off x="11055057" y="49696"/>
            <a:ext cx="924054" cy="704948"/>
          </a:xfrm>
          <a:prstGeom prst="rect">
            <a:avLst/>
          </a:prstGeom>
        </p:spPr>
      </p:pic>
    </p:spTree>
    <p:extLst>
      <p:ext uri="{BB962C8B-B14F-4D97-AF65-F5344CB8AC3E}">
        <p14:creationId xmlns:p14="http://schemas.microsoft.com/office/powerpoint/2010/main" val="336488481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AE769A-DC00-2C7A-E460-9A56F4A4B9E8}"/>
              </a:ext>
            </a:extLst>
          </p:cNvPr>
          <p:cNvSpPr>
            <a:spLocks noGrp="1"/>
          </p:cNvSpPr>
          <p:nvPr>
            <p:ph type="sldNum" sz="quarter" idx="11"/>
          </p:nvPr>
        </p:nvSpPr>
        <p:spPr/>
        <p:txBody>
          <a:bodyPr/>
          <a:lstStyle/>
          <a:p>
            <a:fld id="{8699F50C-BE38-4BD0-BA84-9B090E1F2B9B}" type="slidenum">
              <a:rPr lang="en-US" noProof="0" smtClean="0"/>
              <a:t>29</a:t>
            </a:fld>
            <a:endParaRPr lang="en-US" noProof="0" dirty="0"/>
          </a:p>
        </p:txBody>
      </p:sp>
      <p:pic>
        <p:nvPicPr>
          <p:cNvPr id="5" name="Picture 4">
            <a:extLst>
              <a:ext uri="{FF2B5EF4-FFF2-40B4-BE49-F238E27FC236}">
                <a16:creationId xmlns:a16="http://schemas.microsoft.com/office/drawing/2014/main" id="{3DEF97E8-5776-94A3-CF8F-14F09DE44D52}"/>
              </a:ext>
            </a:extLst>
          </p:cNvPr>
          <p:cNvPicPr>
            <a:picLocks noChangeAspect="1"/>
          </p:cNvPicPr>
          <p:nvPr/>
        </p:nvPicPr>
        <p:blipFill>
          <a:blip r:embed="rId2"/>
          <a:stretch>
            <a:fillRect/>
          </a:stretch>
        </p:blipFill>
        <p:spPr>
          <a:xfrm>
            <a:off x="10963144" y="0"/>
            <a:ext cx="924054" cy="704948"/>
          </a:xfrm>
          <a:prstGeom prst="rect">
            <a:avLst/>
          </a:prstGeom>
        </p:spPr>
      </p:pic>
      <p:sp>
        <p:nvSpPr>
          <p:cNvPr id="9" name="TextBox 8">
            <a:extLst>
              <a:ext uri="{FF2B5EF4-FFF2-40B4-BE49-F238E27FC236}">
                <a16:creationId xmlns:a16="http://schemas.microsoft.com/office/drawing/2014/main" id="{B9D8AD60-923C-73BA-38E1-E984BAAE9074}"/>
              </a:ext>
            </a:extLst>
          </p:cNvPr>
          <p:cNvSpPr txBox="1"/>
          <p:nvPr/>
        </p:nvSpPr>
        <p:spPr>
          <a:xfrm>
            <a:off x="581126" y="504893"/>
            <a:ext cx="6102626" cy="400110"/>
          </a:xfrm>
          <a:prstGeom prst="rect">
            <a:avLst/>
          </a:prstGeom>
          <a:noFill/>
        </p:spPr>
        <p:txBody>
          <a:bodyPr wrap="square">
            <a:spAutoFit/>
          </a:bodyPr>
          <a:lstStyle/>
          <a:p>
            <a:r>
              <a:rPr lang="en-US" sz="2000" dirty="0">
                <a:solidFill>
                  <a:schemeClr val="accent5">
                    <a:lumMod val="60000"/>
                    <a:lumOff val="40000"/>
                  </a:schemeClr>
                </a:solidFill>
              </a:rPr>
              <a:t>The graph is given bellow, the red line is smoothing line -</a:t>
            </a:r>
            <a:endParaRPr lang="en-IN" sz="2000" dirty="0">
              <a:solidFill>
                <a:schemeClr val="accent5">
                  <a:lumMod val="60000"/>
                  <a:lumOff val="40000"/>
                </a:schemeClr>
              </a:solidFill>
            </a:endParaRPr>
          </a:p>
        </p:txBody>
      </p:sp>
      <p:pic>
        <p:nvPicPr>
          <p:cNvPr id="10" name="Picture 9">
            <a:extLst>
              <a:ext uri="{FF2B5EF4-FFF2-40B4-BE49-F238E27FC236}">
                <a16:creationId xmlns:a16="http://schemas.microsoft.com/office/drawing/2014/main" id="{F0E40A36-0397-5D13-BC39-C80EBF3CC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5616" y="1224450"/>
            <a:ext cx="5221355" cy="2939399"/>
          </a:xfrm>
          <a:prstGeom prst="rect">
            <a:avLst/>
          </a:prstGeom>
        </p:spPr>
      </p:pic>
      <p:pic>
        <p:nvPicPr>
          <p:cNvPr id="11" name="Picture 10">
            <a:extLst>
              <a:ext uri="{FF2B5EF4-FFF2-40B4-BE49-F238E27FC236}">
                <a16:creationId xmlns:a16="http://schemas.microsoft.com/office/drawing/2014/main" id="{1EE7F243-E423-6D18-1715-D6232C46D4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550" y="1224449"/>
            <a:ext cx="5037941" cy="2939399"/>
          </a:xfrm>
          <a:prstGeom prst="rect">
            <a:avLst/>
          </a:prstGeom>
        </p:spPr>
      </p:pic>
      <p:sp>
        <p:nvSpPr>
          <p:cNvPr id="15" name="TextBox 14">
            <a:extLst>
              <a:ext uri="{FF2B5EF4-FFF2-40B4-BE49-F238E27FC236}">
                <a16:creationId xmlns:a16="http://schemas.microsoft.com/office/drawing/2014/main" id="{AD1B8085-F500-8125-4FE1-ACF7C2A88822}"/>
              </a:ext>
            </a:extLst>
          </p:cNvPr>
          <p:cNvSpPr txBox="1"/>
          <p:nvPr/>
        </p:nvSpPr>
        <p:spPr>
          <a:xfrm>
            <a:off x="892697" y="4402444"/>
            <a:ext cx="8464826" cy="1231106"/>
          </a:xfrm>
          <a:prstGeom prst="rect">
            <a:avLst/>
          </a:prstGeom>
          <a:noFill/>
        </p:spPr>
        <p:txBody>
          <a:bodyPr wrap="square">
            <a:spAutoFit/>
          </a:bodyPr>
          <a:lstStyle/>
          <a:p>
            <a:r>
              <a:rPr lang="en-US" sz="2000" b="1" dirty="0">
                <a:solidFill>
                  <a:schemeClr val="accent1">
                    <a:lumMod val="75000"/>
                    <a:lumOff val="25000"/>
                  </a:schemeClr>
                </a:solidFill>
              </a:rPr>
              <a:t>Interpretation: -</a:t>
            </a:r>
          </a:p>
          <a:p>
            <a:r>
              <a:rPr lang="en-US" dirty="0">
                <a:solidFill>
                  <a:schemeClr val="accent1">
                    <a:lumMod val="25000"/>
                    <a:lumOff val="75000"/>
                  </a:schemeClr>
                </a:solidFill>
              </a:rPr>
              <a:t>From the visual inspection we can see that prediction of the testing data along with the observed values, we can say that the prediction of our testing data is good enough. Now we will perform further process accordingly to predict the data.</a:t>
            </a:r>
          </a:p>
        </p:txBody>
      </p:sp>
    </p:spTree>
    <p:extLst>
      <p:ext uri="{BB962C8B-B14F-4D97-AF65-F5344CB8AC3E}">
        <p14:creationId xmlns:p14="http://schemas.microsoft.com/office/powerpoint/2010/main" val="1743453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3E52260C-68E6-04FA-DDC7-9D4C3CA8B7B0}"/>
              </a:ext>
            </a:extLst>
          </p:cNvPr>
          <p:cNvGrpSpPr/>
          <p:nvPr/>
        </p:nvGrpSpPr>
        <p:grpSpPr>
          <a:xfrm>
            <a:off x="-181174" y="-1708"/>
            <a:ext cx="12580851" cy="7347139"/>
            <a:chOff x="-317247" y="-558800"/>
            <a:chExt cx="12580851" cy="8022674"/>
          </a:xfrm>
        </p:grpSpPr>
        <p:grpSp>
          <p:nvGrpSpPr>
            <p:cNvPr id="34" name="Group 33">
              <a:extLst>
                <a:ext uri="{FF2B5EF4-FFF2-40B4-BE49-F238E27FC236}">
                  <a16:creationId xmlns:a16="http://schemas.microsoft.com/office/drawing/2014/main" id="{07B00B22-F870-D372-CB1D-1388EBF1B2EE}"/>
                </a:ext>
              </a:extLst>
            </p:cNvPr>
            <p:cNvGrpSpPr/>
            <p:nvPr/>
          </p:nvGrpSpPr>
          <p:grpSpPr>
            <a:xfrm>
              <a:off x="-317247" y="-558800"/>
              <a:ext cx="12303168" cy="8022674"/>
              <a:chOff x="-319363" y="-573803"/>
              <a:chExt cx="12436176" cy="8238049"/>
            </a:xfrm>
          </p:grpSpPr>
          <p:sp>
            <p:nvSpPr>
              <p:cNvPr id="8" name="SlideModel shp2">
                <a:extLst>
                  <a:ext uri="{FF2B5EF4-FFF2-40B4-BE49-F238E27FC236}">
                    <a16:creationId xmlns:a16="http://schemas.microsoft.com/office/drawing/2014/main" id="{899D3450-BF0C-4119-9119-3CA5135873BF}"/>
                  </a:ext>
                </a:extLst>
              </p:cNvPr>
              <p:cNvSpPr>
                <a:spLocks/>
              </p:cNvSpPr>
              <p:nvPr/>
            </p:nvSpPr>
            <p:spPr bwMode="auto">
              <a:xfrm>
                <a:off x="-319363" y="-573803"/>
                <a:ext cx="4143346" cy="2019238"/>
              </a:xfrm>
              <a:custGeom>
                <a:avLst/>
                <a:gdLst>
                  <a:gd name="T0" fmla="*/ 698 w 1114"/>
                  <a:gd name="T1" fmla="*/ 545 h 545"/>
                  <a:gd name="T2" fmla="*/ 1114 w 1114"/>
                  <a:gd name="T3" fmla="*/ 0 h 545"/>
                  <a:gd name="T4" fmla="*/ 416 w 1114"/>
                  <a:gd name="T5" fmla="*/ 0 h 545"/>
                  <a:gd name="T6" fmla="*/ 0 w 1114"/>
                  <a:gd name="T7" fmla="*/ 545 h 545"/>
                  <a:gd name="T8" fmla="*/ 698 w 1114"/>
                  <a:gd name="T9" fmla="*/ 545 h 545"/>
                </a:gdLst>
                <a:ahLst/>
                <a:cxnLst>
                  <a:cxn ang="0">
                    <a:pos x="T0" y="T1"/>
                  </a:cxn>
                  <a:cxn ang="0">
                    <a:pos x="T2" y="T3"/>
                  </a:cxn>
                  <a:cxn ang="0">
                    <a:pos x="T4" y="T5"/>
                  </a:cxn>
                  <a:cxn ang="0">
                    <a:pos x="T6" y="T7"/>
                  </a:cxn>
                  <a:cxn ang="0">
                    <a:pos x="T8" y="T9"/>
                  </a:cxn>
                </a:cxnLst>
                <a:rect l="0" t="0" r="r" b="b"/>
                <a:pathLst>
                  <a:path w="1114" h="545">
                    <a:moveTo>
                      <a:pt x="698" y="545"/>
                    </a:moveTo>
                    <a:lnTo>
                      <a:pt x="1114" y="0"/>
                    </a:lnTo>
                    <a:lnTo>
                      <a:pt x="416" y="0"/>
                    </a:lnTo>
                    <a:lnTo>
                      <a:pt x="0" y="545"/>
                    </a:lnTo>
                    <a:lnTo>
                      <a:pt x="698" y="545"/>
                    </a:lnTo>
                    <a:close/>
                  </a:path>
                </a:pathLst>
              </a:custGeom>
              <a:gradFill>
                <a:gsLst>
                  <a:gs pos="0">
                    <a:schemeClr val="accent2"/>
                  </a:gs>
                  <a:gs pos="100000">
                    <a:schemeClr val="accent4"/>
                  </a:gs>
                </a:gsLst>
                <a:lin ang="5400000" scaled="1"/>
              </a:gradFill>
              <a:ln>
                <a:noFill/>
              </a:ln>
              <a:effectLst>
                <a:outerShdw blurRad="127000" dist="88900" sx="80000" sy="80000" algn="tl" rotWithShape="0">
                  <a:prstClr val="black">
                    <a:alpha val="11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bg1"/>
                  </a:solidFill>
                </a:endParaRPr>
              </a:p>
            </p:txBody>
          </p:sp>
          <p:sp>
            <p:nvSpPr>
              <p:cNvPr id="5" name="SlideModel shp3">
                <a:extLst>
                  <a:ext uri="{FF2B5EF4-FFF2-40B4-BE49-F238E27FC236}">
                    <a16:creationId xmlns:a16="http://schemas.microsoft.com/office/drawing/2014/main" id="{7EB14EE3-7D8A-4ACB-865D-D8DB66828ACB}"/>
                  </a:ext>
                </a:extLst>
              </p:cNvPr>
              <p:cNvSpPr>
                <a:spLocks/>
              </p:cNvSpPr>
              <p:nvPr/>
            </p:nvSpPr>
            <p:spPr bwMode="auto">
              <a:xfrm>
                <a:off x="498984" y="1100941"/>
                <a:ext cx="4976478" cy="5472321"/>
              </a:xfrm>
              <a:custGeom>
                <a:avLst/>
                <a:gdLst>
                  <a:gd name="T0" fmla="*/ 338 w 1338"/>
                  <a:gd name="T1" fmla="*/ 0 h 1477"/>
                  <a:gd name="T2" fmla="*/ 0 w 1338"/>
                  <a:gd name="T3" fmla="*/ 445 h 1477"/>
                  <a:gd name="T4" fmla="*/ 0 w 1338"/>
                  <a:gd name="T5" fmla="*/ 1477 h 1477"/>
                  <a:gd name="T6" fmla="*/ 212 w 1338"/>
                  <a:gd name="T7" fmla="*/ 1477 h 1477"/>
                  <a:gd name="T8" fmla="*/ 1338 w 1338"/>
                  <a:gd name="T9" fmla="*/ 0 h 1477"/>
                  <a:gd name="T10" fmla="*/ 338 w 1338"/>
                  <a:gd name="T11" fmla="*/ 0 h 1477"/>
                </a:gdLst>
                <a:ahLst/>
                <a:cxnLst>
                  <a:cxn ang="0">
                    <a:pos x="T0" y="T1"/>
                  </a:cxn>
                  <a:cxn ang="0">
                    <a:pos x="T2" y="T3"/>
                  </a:cxn>
                  <a:cxn ang="0">
                    <a:pos x="T4" y="T5"/>
                  </a:cxn>
                  <a:cxn ang="0">
                    <a:pos x="T6" y="T7"/>
                  </a:cxn>
                  <a:cxn ang="0">
                    <a:pos x="T8" y="T9"/>
                  </a:cxn>
                  <a:cxn ang="0">
                    <a:pos x="T10" y="T11"/>
                  </a:cxn>
                </a:cxnLst>
                <a:rect l="0" t="0" r="r" b="b"/>
                <a:pathLst>
                  <a:path w="1338" h="1477">
                    <a:moveTo>
                      <a:pt x="338" y="0"/>
                    </a:moveTo>
                    <a:lnTo>
                      <a:pt x="0" y="445"/>
                    </a:lnTo>
                    <a:lnTo>
                      <a:pt x="0" y="1477"/>
                    </a:lnTo>
                    <a:lnTo>
                      <a:pt x="212" y="1477"/>
                    </a:lnTo>
                    <a:lnTo>
                      <a:pt x="1338" y="0"/>
                    </a:lnTo>
                    <a:lnTo>
                      <a:pt x="338" y="0"/>
                    </a:lnTo>
                    <a:close/>
                  </a:path>
                </a:pathLst>
              </a:custGeom>
              <a:gradFill>
                <a:gsLst>
                  <a:gs pos="55000">
                    <a:schemeClr val="accent1">
                      <a:lumMod val="90000"/>
                      <a:lumOff val="10000"/>
                    </a:schemeClr>
                  </a:gs>
                  <a:gs pos="100000">
                    <a:schemeClr val="accent4"/>
                  </a:gs>
                  <a:gs pos="100000">
                    <a:schemeClr val="accent3"/>
                  </a:gs>
                </a:gsLst>
                <a:path path="circle">
                  <a:fillToRect l="100000" b="100000"/>
                </a:path>
              </a:gradFill>
              <a:ln>
                <a:noFill/>
              </a:ln>
              <a:effectLst>
                <a:outerShdw blurRad="50800" dist="25400" dir="2700000" algn="tl" rotWithShape="0">
                  <a:prstClr val="black">
                    <a:alpha val="20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b="1" dirty="0"/>
              </a:p>
            </p:txBody>
          </p:sp>
          <p:sp>
            <p:nvSpPr>
              <p:cNvPr id="7" name="SlideModel shp7">
                <a:extLst>
                  <a:ext uri="{FF2B5EF4-FFF2-40B4-BE49-F238E27FC236}">
                    <a16:creationId xmlns:a16="http://schemas.microsoft.com/office/drawing/2014/main" id="{2EFAF6E4-DF55-4DE9-BA6B-CB599774F0AA}"/>
                  </a:ext>
                </a:extLst>
              </p:cNvPr>
              <p:cNvSpPr>
                <a:spLocks/>
              </p:cNvSpPr>
              <p:nvPr/>
            </p:nvSpPr>
            <p:spPr bwMode="auto">
              <a:xfrm>
                <a:off x="4707886" y="806245"/>
                <a:ext cx="7408927" cy="6858001"/>
              </a:xfrm>
              <a:custGeom>
                <a:avLst/>
                <a:gdLst>
                  <a:gd name="T0" fmla="*/ 1992 w 1992"/>
                  <a:gd name="T1" fmla="*/ 0 h 1851"/>
                  <a:gd name="T2" fmla="*/ 1411 w 1992"/>
                  <a:gd name="T3" fmla="*/ 0 h 1851"/>
                  <a:gd name="T4" fmla="*/ 0 w 1992"/>
                  <a:gd name="T5" fmla="*/ 1851 h 1851"/>
                  <a:gd name="T6" fmla="*/ 1237 w 1992"/>
                  <a:gd name="T7" fmla="*/ 1851 h 1851"/>
                  <a:gd name="T8" fmla="*/ 1992 w 1992"/>
                  <a:gd name="T9" fmla="*/ 861 h 1851"/>
                  <a:gd name="T10" fmla="*/ 1992 w 1992"/>
                  <a:gd name="T11" fmla="*/ 0 h 1851"/>
                </a:gdLst>
                <a:ahLst/>
                <a:cxnLst>
                  <a:cxn ang="0">
                    <a:pos x="T0" y="T1"/>
                  </a:cxn>
                  <a:cxn ang="0">
                    <a:pos x="T2" y="T3"/>
                  </a:cxn>
                  <a:cxn ang="0">
                    <a:pos x="T4" y="T5"/>
                  </a:cxn>
                  <a:cxn ang="0">
                    <a:pos x="T6" y="T7"/>
                  </a:cxn>
                  <a:cxn ang="0">
                    <a:pos x="T8" y="T9"/>
                  </a:cxn>
                  <a:cxn ang="0">
                    <a:pos x="T10" y="T11"/>
                  </a:cxn>
                </a:cxnLst>
                <a:rect l="0" t="0" r="r" b="b"/>
                <a:pathLst>
                  <a:path w="1992" h="1851">
                    <a:moveTo>
                      <a:pt x="1992" y="0"/>
                    </a:moveTo>
                    <a:lnTo>
                      <a:pt x="1411" y="0"/>
                    </a:lnTo>
                    <a:lnTo>
                      <a:pt x="0" y="1851"/>
                    </a:lnTo>
                    <a:lnTo>
                      <a:pt x="1237" y="1851"/>
                    </a:lnTo>
                    <a:lnTo>
                      <a:pt x="1992" y="861"/>
                    </a:lnTo>
                    <a:lnTo>
                      <a:pt x="1992" y="0"/>
                    </a:lnTo>
                    <a:close/>
                  </a:path>
                </a:pathLst>
              </a:custGeom>
              <a:solidFill>
                <a:srgbClr val="0070C0">
                  <a:alpha val="24000"/>
                </a:srgbClr>
              </a:solidFill>
              <a:ln>
                <a:noFill/>
              </a:ln>
              <a:effectLst>
                <a:outerShdw blurRad="254000" sx="102000" sy="102000" algn="ctr" rotWithShape="0">
                  <a:prstClr val="black">
                    <a:alpha val="20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0" name="Rectangle: Rounded Corners 9">
                <a:extLst>
                  <a:ext uri="{FF2B5EF4-FFF2-40B4-BE49-F238E27FC236}">
                    <a16:creationId xmlns:a16="http://schemas.microsoft.com/office/drawing/2014/main" id="{20A22D12-31D1-4D01-9BF4-9CD26E35D769}"/>
                  </a:ext>
                </a:extLst>
              </p:cNvPr>
              <p:cNvSpPr/>
              <p:nvPr/>
            </p:nvSpPr>
            <p:spPr>
              <a:xfrm>
                <a:off x="510157" y="3478717"/>
                <a:ext cx="4815489" cy="2865816"/>
              </a:xfrm>
              <a:prstGeom prst="roundRect">
                <a:avLst/>
              </a:prstGeom>
              <a:solidFill>
                <a:srgbClr val="FFFFFF">
                  <a:alpha val="30196"/>
                </a:srgbClr>
              </a:solidFill>
              <a:ln>
                <a:noFill/>
              </a:ln>
              <a:effectLst>
                <a:glow rad="63500">
                  <a:schemeClr val="accent6">
                    <a:lumMod val="75000"/>
                    <a:alpha val="40000"/>
                  </a:schemeClr>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a:solidFill>
                      <a:srgbClr val="FFFF00"/>
                    </a:solidFill>
                  </a:rPr>
                  <a:t>Kharif crops in India :-</a:t>
                </a:r>
              </a:p>
              <a:p>
                <a:pPr algn="ctr"/>
                <a:endParaRPr lang="en-IN" dirty="0">
                  <a:solidFill>
                    <a:srgbClr val="FFFF00"/>
                  </a:solidFill>
                </a:endParaRPr>
              </a:p>
              <a:p>
                <a:pPr algn="ctr"/>
                <a:r>
                  <a:rPr lang="en-US" dirty="0">
                    <a:solidFill>
                      <a:schemeClr val="tx1">
                        <a:lumMod val="20000"/>
                        <a:lumOff val="80000"/>
                      </a:schemeClr>
                    </a:solidFill>
                  </a:rPr>
                  <a:t>Rice, Millet, Cotton, Sugarcane, Groundnut, Soybean, Moong dal</a:t>
                </a:r>
                <a:endParaRPr lang="en-IN" dirty="0">
                  <a:solidFill>
                    <a:schemeClr val="tx1">
                      <a:lumMod val="20000"/>
                      <a:lumOff val="80000"/>
                    </a:schemeClr>
                  </a:solidFill>
                </a:endParaRPr>
              </a:p>
            </p:txBody>
          </p:sp>
          <p:sp>
            <p:nvSpPr>
              <p:cNvPr id="19" name="TextBox 18">
                <a:extLst>
                  <a:ext uri="{FF2B5EF4-FFF2-40B4-BE49-F238E27FC236}">
                    <a16:creationId xmlns:a16="http://schemas.microsoft.com/office/drawing/2014/main" id="{FB90A23E-6B55-0E6B-A87A-9B53E76B3D20}"/>
                  </a:ext>
                </a:extLst>
              </p:cNvPr>
              <p:cNvSpPr txBox="1"/>
              <p:nvPr/>
            </p:nvSpPr>
            <p:spPr>
              <a:xfrm>
                <a:off x="233395" y="3852715"/>
                <a:ext cx="3675529" cy="278426"/>
              </a:xfrm>
              <a:prstGeom prst="rect">
                <a:avLst/>
              </a:prstGeom>
              <a:noFill/>
            </p:spPr>
            <p:txBody>
              <a:bodyPr wrap="square" rtlCol="0">
                <a:spAutoFit/>
              </a:bodyPr>
              <a:lstStyle/>
              <a:p>
                <a:endParaRPr lang="en-IN" dirty="0">
                  <a:solidFill>
                    <a:schemeClr val="bg1"/>
                  </a:solidFill>
                  <a:latin typeface="Times New Roman" panose="02020603050405020304" pitchFamily="18" charset="0"/>
                  <a:cs typeface="Times New Roman" panose="02020603050405020304" pitchFamily="18" charset="0"/>
                </a:endParaRPr>
              </a:p>
            </p:txBody>
          </p:sp>
          <p:grpSp>
            <p:nvGrpSpPr>
              <p:cNvPr id="24" name="Group 23">
                <a:extLst>
                  <a:ext uri="{FF2B5EF4-FFF2-40B4-BE49-F238E27FC236}">
                    <a16:creationId xmlns:a16="http://schemas.microsoft.com/office/drawing/2014/main" id="{B2656DD0-4604-5A07-5ADB-03892A9718E4}"/>
                  </a:ext>
                </a:extLst>
              </p:cNvPr>
              <p:cNvGrpSpPr/>
              <p:nvPr/>
            </p:nvGrpSpPr>
            <p:grpSpPr>
              <a:xfrm>
                <a:off x="-81531" y="533436"/>
                <a:ext cx="4030761" cy="1173805"/>
                <a:chOff x="-81531" y="533436"/>
                <a:chExt cx="4030761" cy="1173805"/>
              </a:xfrm>
            </p:grpSpPr>
            <p:sp>
              <p:nvSpPr>
                <p:cNvPr id="16" name="TextBox 15">
                  <a:extLst>
                    <a:ext uri="{FF2B5EF4-FFF2-40B4-BE49-F238E27FC236}">
                      <a16:creationId xmlns:a16="http://schemas.microsoft.com/office/drawing/2014/main" id="{3BC830E9-4537-7A34-C2E2-EC8628940DED}"/>
                    </a:ext>
                  </a:extLst>
                </p:cNvPr>
                <p:cNvSpPr txBox="1"/>
                <p:nvPr/>
              </p:nvSpPr>
              <p:spPr>
                <a:xfrm>
                  <a:off x="164177" y="533436"/>
                  <a:ext cx="3785053" cy="278426"/>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4"/>
                </a:lnRef>
                <a:fillRef idx="1">
                  <a:schemeClr val="lt1"/>
                </a:fillRef>
                <a:effectRef idx="0">
                  <a:schemeClr val="accent4"/>
                </a:effectRef>
                <a:fontRef idx="minor">
                  <a:schemeClr val="dk1"/>
                </a:fontRef>
              </p:style>
              <p:txBody>
                <a:bodyPr wrap="square" rtlCol="0">
                  <a:spAutoFit/>
                </a:bodyPr>
                <a:lstStyle/>
                <a:p>
                  <a:endParaRPr lang="en-IN" i="1" u="sng" dirty="0">
                    <a:solidFill>
                      <a:srgbClr val="FFFF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C956426-D027-067A-82C4-44AEDE1D8CDC}"/>
                    </a:ext>
                  </a:extLst>
                </p:cNvPr>
                <p:cNvSpPr txBox="1"/>
                <p:nvPr/>
              </p:nvSpPr>
              <p:spPr>
                <a:xfrm>
                  <a:off x="-81531" y="1428815"/>
                  <a:ext cx="3756287" cy="278426"/>
                </a:xfrm>
                <a:prstGeom prst="rect">
                  <a:avLst/>
                </a:prstGeom>
                <a:noFill/>
              </p:spPr>
              <p:txBody>
                <a:bodyPr wrap="square" rtlCol="0">
                  <a:spAutoFit/>
                </a:bodyPr>
                <a:lstStyle/>
                <a:p>
                  <a:pPr>
                    <a:buClr>
                      <a:schemeClr val="bg1"/>
                    </a:buClr>
                  </a:pPr>
                  <a:endParaRPr lang="en-US" dirty="0">
                    <a:solidFill>
                      <a:srgbClr val="FFFF00"/>
                    </a:solidFill>
                    <a:latin typeface="Times New Roman" panose="02020603050405020304" pitchFamily="18" charset="0"/>
                    <a:cs typeface="Times New Roman" panose="02020603050405020304" pitchFamily="18" charset="0"/>
                  </a:endParaRPr>
                </a:p>
              </p:txBody>
            </p:sp>
          </p:grpSp>
          <p:sp>
            <p:nvSpPr>
              <p:cNvPr id="20" name="TextBox 19">
                <a:extLst>
                  <a:ext uri="{FF2B5EF4-FFF2-40B4-BE49-F238E27FC236}">
                    <a16:creationId xmlns:a16="http://schemas.microsoft.com/office/drawing/2014/main" id="{D7F87F8F-0E44-B58B-8579-50AD9EA9BA5A}"/>
                  </a:ext>
                </a:extLst>
              </p:cNvPr>
              <p:cNvSpPr txBox="1"/>
              <p:nvPr/>
            </p:nvSpPr>
            <p:spPr>
              <a:xfrm>
                <a:off x="8158739" y="342758"/>
                <a:ext cx="3736977" cy="278426"/>
              </a:xfrm>
              <a:prstGeom prst="rect">
                <a:avLst/>
              </a:prstGeom>
              <a:noFill/>
            </p:spPr>
            <p:txBody>
              <a:bodyPr wrap="square" rtlCol="0">
                <a:spAutoFit/>
              </a:bodyPr>
              <a:lstStyle/>
              <a:p>
                <a:endParaRPr lang="en-IN" dirty="0">
                  <a:solidFill>
                    <a:srgbClr val="FFFF00"/>
                  </a:solidFill>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1D4BC198-1775-5372-0125-3208D9E8726D}"/>
                  </a:ext>
                </a:extLst>
              </p:cNvPr>
              <p:cNvSpPr txBox="1"/>
              <p:nvPr/>
            </p:nvSpPr>
            <p:spPr>
              <a:xfrm>
                <a:off x="5910070" y="2412062"/>
                <a:ext cx="981098" cy="255223"/>
              </a:xfrm>
              <a:prstGeom prst="rect">
                <a:avLst/>
              </a:prstGeom>
              <a:noFill/>
            </p:spPr>
            <p:txBody>
              <a:bodyPr wrap="square" rtlCol="0">
                <a:spAutoFit/>
              </a:bodyPr>
              <a:lstStyle/>
              <a:p>
                <a:endParaRPr lang="en-IN" sz="1600" dirty="0">
                  <a:solidFill>
                    <a:srgbClr val="FFFF00"/>
                  </a:solidFill>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4C706F55-44A6-63A4-9EAB-56B3C2D29593}"/>
                  </a:ext>
                </a:extLst>
              </p:cNvPr>
              <p:cNvSpPr txBox="1"/>
              <p:nvPr/>
            </p:nvSpPr>
            <p:spPr>
              <a:xfrm>
                <a:off x="-71619" y="4432864"/>
                <a:ext cx="3927862" cy="255223"/>
              </a:xfrm>
              <a:prstGeom prst="rect">
                <a:avLst/>
              </a:prstGeom>
              <a:noFill/>
            </p:spPr>
            <p:txBody>
              <a:bodyPr wrap="square" rtlCol="0">
                <a:spAutoFit/>
              </a:bodyPr>
              <a:lstStyle/>
              <a:p>
                <a:endParaRPr lang="en-IN" sz="1600" dirty="0">
                  <a:solidFill>
                    <a:srgbClr val="FFFF00"/>
                  </a:solidFill>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F329D055-E8BD-83F6-29F8-08DEF4A84A36}"/>
                  </a:ext>
                </a:extLst>
              </p:cNvPr>
              <p:cNvSpPr txBox="1"/>
              <p:nvPr/>
            </p:nvSpPr>
            <p:spPr>
              <a:xfrm>
                <a:off x="3914833" y="2656229"/>
                <a:ext cx="4496766" cy="255223"/>
              </a:xfrm>
              <a:prstGeom prst="rect">
                <a:avLst/>
              </a:prstGeom>
              <a:noFill/>
            </p:spPr>
            <p:txBody>
              <a:bodyPr wrap="square" rtlCol="0">
                <a:spAutoFit/>
              </a:bodyPr>
              <a:lstStyle/>
              <a:p>
                <a:pPr marL="285750" indent="-285750">
                  <a:buFont typeface="Wingdings" panose="05000000000000000000" pitchFamily="2" charset="2"/>
                  <a:buChar char="Ø"/>
                </a:pPr>
                <a:endParaRPr lang="en-IN" sz="1600" dirty="0">
                  <a:solidFill>
                    <a:srgbClr val="FFFF00"/>
                  </a:solidFill>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2F13DB6C-5EDB-2F9F-9FC9-4E3871543216}"/>
                  </a:ext>
                </a:extLst>
              </p:cNvPr>
              <p:cNvSpPr txBox="1"/>
              <p:nvPr/>
            </p:nvSpPr>
            <p:spPr>
              <a:xfrm>
                <a:off x="4341064" y="257599"/>
                <a:ext cx="3314764" cy="232022"/>
              </a:xfrm>
              <a:prstGeom prst="rect">
                <a:avLst/>
              </a:prstGeom>
              <a:noFill/>
            </p:spPr>
            <p:txBody>
              <a:bodyPr wrap="square" rtlCol="0">
                <a:spAutoFit/>
              </a:bodyPr>
              <a:lstStyle/>
              <a:p>
                <a:endParaRPr lang="en-IN" sz="1400" dirty="0">
                  <a:solidFill>
                    <a:schemeClr val="bg1"/>
                  </a:solidFill>
                </a:endParaRPr>
              </a:p>
            </p:txBody>
          </p:sp>
          <p:sp>
            <p:nvSpPr>
              <p:cNvPr id="33" name="TextBox 32">
                <a:extLst>
                  <a:ext uri="{FF2B5EF4-FFF2-40B4-BE49-F238E27FC236}">
                    <a16:creationId xmlns:a16="http://schemas.microsoft.com/office/drawing/2014/main" id="{C466F7F4-1774-F41C-CB6D-51D693D029AC}"/>
                  </a:ext>
                </a:extLst>
              </p:cNvPr>
              <p:cNvSpPr txBox="1"/>
              <p:nvPr/>
            </p:nvSpPr>
            <p:spPr>
              <a:xfrm>
                <a:off x="463208" y="1267219"/>
                <a:ext cx="3242273" cy="255223"/>
              </a:xfrm>
              <a:prstGeom prst="rect">
                <a:avLst/>
              </a:prstGeom>
              <a:noFill/>
            </p:spPr>
            <p:txBody>
              <a:bodyPr wrap="square" rtlCol="0">
                <a:spAutoFit/>
              </a:bodyPr>
              <a:lstStyle/>
              <a:p>
                <a:endParaRPr lang="en-IN" sz="1600" dirty="0">
                  <a:solidFill>
                    <a:srgbClr val="FFFF00"/>
                  </a:solidFill>
                  <a:latin typeface="Times New Roman" panose="02020603050405020304" pitchFamily="18" charset="0"/>
                  <a:cs typeface="Times New Roman" panose="02020603050405020304" pitchFamily="18" charset="0"/>
                </a:endParaRPr>
              </a:p>
            </p:txBody>
          </p:sp>
        </p:grpSp>
        <p:sp>
          <p:nvSpPr>
            <p:cNvPr id="4" name="TextBox 3">
              <a:extLst>
                <a:ext uri="{FF2B5EF4-FFF2-40B4-BE49-F238E27FC236}">
                  <a16:creationId xmlns:a16="http://schemas.microsoft.com/office/drawing/2014/main" id="{76BE6F99-95C0-72C0-3F36-CAB948FE61A8}"/>
                </a:ext>
              </a:extLst>
            </p:cNvPr>
            <p:cNvSpPr txBox="1"/>
            <p:nvPr/>
          </p:nvSpPr>
          <p:spPr>
            <a:xfrm>
              <a:off x="3513207" y="5192454"/>
              <a:ext cx="4234749" cy="369682"/>
            </a:xfrm>
            <a:prstGeom prst="rect">
              <a:avLst/>
            </a:prstGeom>
            <a:noFill/>
          </p:spPr>
          <p:txBody>
            <a:bodyPr wrap="square" rtlCol="0">
              <a:spAutoFit/>
            </a:bodyPr>
            <a:lstStyle/>
            <a:p>
              <a:endParaRPr lang="en-IN" sz="1600" dirty="0">
                <a:solidFill>
                  <a:schemeClr val="bg1"/>
                </a:solidFill>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07E59237-356E-94E1-2D2D-C8EC36EEA733}"/>
                </a:ext>
              </a:extLst>
            </p:cNvPr>
            <p:cNvSpPr txBox="1"/>
            <p:nvPr/>
          </p:nvSpPr>
          <p:spPr>
            <a:xfrm>
              <a:off x="3555750" y="4828211"/>
              <a:ext cx="4405735" cy="369682"/>
            </a:xfrm>
            <a:prstGeom prst="rect">
              <a:avLst/>
            </a:prstGeom>
            <a:noFill/>
          </p:spPr>
          <p:txBody>
            <a:bodyPr wrap="square" rtlCol="0">
              <a:spAutoFit/>
            </a:bodyPr>
            <a:lstStyle/>
            <a:p>
              <a:endParaRPr lang="en-IN" sz="1600" dirty="0">
                <a:solidFill>
                  <a:schemeClr val="bg1"/>
                </a:solidFill>
              </a:endParaRPr>
            </a:p>
          </p:txBody>
        </p:sp>
        <p:sp>
          <p:nvSpPr>
            <p:cNvPr id="35" name="TextBox 34">
              <a:extLst>
                <a:ext uri="{FF2B5EF4-FFF2-40B4-BE49-F238E27FC236}">
                  <a16:creationId xmlns:a16="http://schemas.microsoft.com/office/drawing/2014/main" id="{4E7BBBF0-5D99-6846-6799-1F86D4A715EF}"/>
                </a:ext>
              </a:extLst>
            </p:cNvPr>
            <p:cNvSpPr txBox="1"/>
            <p:nvPr/>
          </p:nvSpPr>
          <p:spPr>
            <a:xfrm>
              <a:off x="7814933" y="946283"/>
              <a:ext cx="4448671" cy="248551"/>
            </a:xfrm>
            <a:prstGeom prst="rect">
              <a:avLst/>
            </a:prstGeom>
            <a:noFill/>
          </p:spPr>
          <p:txBody>
            <a:bodyPr wrap="square" rtlCol="0">
              <a:spAutoFit/>
            </a:bodyPr>
            <a:lstStyle/>
            <a:p>
              <a:endParaRPr lang="en-IN" sz="1600" dirty="0">
                <a:solidFill>
                  <a:srgbClr val="FFFF00"/>
                </a:solidFill>
                <a:effectLst/>
                <a:latin typeface="Times New Roman" panose="02020603050405020304" pitchFamily="18" charset="0"/>
                <a:ea typeface="Calibri" panose="020F0502020204030204" pitchFamily="34" charset="0"/>
              </a:endParaRPr>
            </a:p>
          </p:txBody>
        </p:sp>
        <p:sp>
          <p:nvSpPr>
            <p:cNvPr id="37" name="TextBox 36">
              <a:extLst>
                <a:ext uri="{FF2B5EF4-FFF2-40B4-BE49-F238E27FC236}">
                  <a16:creationId xmlns:a16="http://schemas.microsoft.com/office/drawing/2014/main" id="{CAA1DEDF-C5EE-C1F7-1C8F-32C181A57766}"/>
                </a:ext>
              </a:extLst>
            </p:cNvPr>
            <p:cNvSpPr txBox="1"/>
            <p:nvPr/>
          </p:nvSpPr>
          <p:spPr>
            <a:xfrm>
              <a:off x="7406730" y="3887564"/>
              <a:ext cx="3413657" cy="369682"/>
            </a:xfrm>
            <a:prstGeom prst="rect">
              <a:avLst/>
            </a:prstGeom>
            <a:noFill/>
          </p:spPr>
          <p:txBody>
            <a:bodyPr wrap="square" rtlCol="0">
              <a:spAutoFit/>
            </a:bodyPr>
            <a:lstStyle/>
            <a:p>
              <a:endParaRPr lang="en-IN" sz="1600" dirty="0">
                <a:solidFill>
                  <a:schemeClr val="bg1"/>
                </a:solidFill>
              </a:endParaRPr>
            </a:p>
          </p:txBody>
        </p:sp>
      </p:grpSp>
      <p:sp>
        <p:nvSpPr>
          <p:cNvPr id="41" name="Title 1">
            <a:extLst>
              <a:ext uri="{FF2B5EF4-FFF2-40B4-BE49-F238E27FC236}">
                <a16:creationId xmlns:a16="http://schemas.microsoft.com/office/drawing/2014/main" id="{AA1C1F67-A9E1-9BA5-E9F8-B0DC942EE362}"/>
              </a:ext>
            </a:extLst>
          </p:cNvPr>
          <p:cNvSpPr txBox="1">
            <a:spLocks/>
          </p:cNvSpPr>
          <p:nvPr/>
        </p:nvSpPr>
        <p:spPr>
          <a:xfrm>
            <a:off x="266991" y="-130746"/>
            <a:ext cx="11262400" cy="3259301"/>
          </a:xfrm>
          <a:prstGeom prst="rect">
            <a:avLst/>
          </a:prstGeom>
        </p:spPr>
        <p:txBody>
          <a:bodyPr vert="horz" lIns="91440" tIns="45720" rIns="91440" bIns="0" rtlCol="0" anchor="b">
            <a:noAutofit/>
          </a:bodyPr>
          <a:lst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a:lstStyle>
          <a:p>
            <a:pPr>
              <a:lnSpc>
                <a:spcPct val="107000"/>
              </a:lnSpc>
              <a:spcAft>
                <a:spcPts val="800"/>
              </a:spcAft>
            </a:pPr>
            <a:r>
              <a:rPr lang="en-IN" sz="1800" b="1" i="1" u="sng" dirty="0">
                <a:solidFill>
                  <a:schemeClr val="tx1">
                    <a:lumMod val="50000"/>
                  </a:schemeClr>
                </a:solidFill>
                <a:effectLst/>
                <a:highlight>
                  <a:srgbClr val="D3D3D3"/>
                </a:highlight>
                <a:latin typeface="+mn-lt"/>
                <a:ea typeface="Calibri" panose="020F0502020204030204" pitchFamily="34" charset="0"/>
                <a:cs typeface="Calibri" panose="020F0502020204030204" pitchFamily="34" charset="0"/>
              </a:rPr>
              <a:t>Introduction:</a:t>
            </a:r>
            <a:endParaRPr lang="en-IN" sz="1800" dirty="0">
              <a:solidFill>
                <a:schemeClr val="tx1">
                  <a:lumMod val="50000"/>
                </a:schemeClr>
              </a:solidFill>
              <a:effectLst/>
              <a:latin typeface="+mn-lt"/>
              <a:ea typeface="Calibri" panose="020F0502020204030204" pitchFamily="34" charset="0"/>
              <a:cs typeface="Times New Roman" panose="02020603050405020304" pitchFamily="18" charset="0"/>
            </a:endParaRPr>
          </a:p>
          <a:p>
            <a:pPr>
              <a:lnSpc>
                <a:spcPct val="107000"/>
              </a:lnSpc>
              <a:spcAft>
                <a:spcPts val="800"/>
              </a:spcAft>
            </a:pPr>
            <a:r>
              <a:rPr lang="en-IN" sz="1800" dirty="0">
                <a:solidFill>
                  <a:schemeClr val="accent3"/>
                </a:solidFill>
                <a:latin typeface="+mn-lt"/>
                <a:ea typeface="Calibri" panose="020F0502020204030204" pitchFamily="34" charset="0"/>
                <a:cs typeface="Calibri" panose="020F0502020204030204" pitchFamily="34" charset="0"/>
              </a:rPr>
              <a:t>In </a:t>
            </a:r>
            <a:r>
              <a:rPr lang="en-IN" sz="1800" dirty="0">
                <a:solidFill>
                  <a:schemeClr val="accent3"/>
                </a:solidFill>
                <a:effectLst/>
                <a:latin typeface="+mn-lt"/>
                <a:ea typeface="Calibri" panose="020F0502020204030204" pitchFamily="34" charset="0"/>
                <a:cs typeface="Calibri" panose="020F0502020204030204" pitchFamily="34" charset="0"/>
              </a:rPr>
              <a:t>India, agriculture is the backbone of the economy, and it is the primary source of livelihood for a majority of the population. India has a diverse climate, which allows for two crop seasons, Kharif and Rabi.</a:t>
            </a:r>
            <a:endParaRPr lang="en-IN" sz="1800" dirty="0">
              <a:solidFill>
                <a:schemeClr val="accent3"/>
              </a:solidFill>
              <a:effectLst/>
              <a:latin typeface="+mn-lt"/>
              <a:ea typeface="Calibri" panose="020F0502020204030204" pitchFamily="34" charset="0"/>
              <a:cs typeface="Times New Roman" panose="02020603050405020304" pitchFamily="18" charset="0"/>
            </a:endParaRPr>
          </a:p>
          <a:p>
            <a:pPr>
              <a:lnSpc>
                <a:spcPct val="107000"/>
              </a:lnSpc>
              <a:spcAft>
                <a:spcPts val="800"/>
              </a:spcAft>
            </a:pPr>
            <a:r>
              <a:rPr lang="en-IN" sz="1800" dirty="0">
                <a:solidFill>
                  <a:schemeClr val="accent3"/>
                </a:solidFill>
                <a:effectLst/>
                <a:latin typeface="+mn-lt"/>
                <a:ea typeface="Calibri" panose="020F0502020204030204" pitchFamily="34" charset="0"/>
                <a:cs typeface="Calibri" panose="020F0502020204030204" pitchFamily="34" charset="0"/>
              </a:rPr>
              <a:t>Kharif is the summer crop season, which starts in June and ends in October. It is also known as the monsoon season, as it is heavily reliant on rainfall.</a:t>
            </a:r>
          </a:p>
          <a:p>
            <a:pPr>
              <a:lnSpc>
                <a:spcPct val="107000"/>
              </a:lnSpc>
              <a:spcAft>
                <a:spcPts val="800"/>
              </a:spcAft>
            </a:pPr>
            <a:r>
              <a:rPr lang="en-IN" sz="1800" dirty="0">
                <a:solidFill>
                  <a:schemeClr val="accent3"/>
                </a:solidFill>
                <a:effectLst/>
                <a:latin typeface="+mn-lt"/>
                <a:ea typeface="Calibri" panose="020F0502020204030204" pitchFamily="34" charset="0"/>
                <a:cs typeface="Calibri" panose="020F0502020204030204" pitchFamily="34" charset="0"/>
              </a:rPr>
              <a:t>On the other hand, Rabi is the winter crop season, which starts in October and ends in March. Rabi crops are sown after the monsoon season and rely on irrigation. </a:t>
            </a:r>
            <a:endParaRPr lang="en-IN" sz="1800" dirty="0">
              <a:solidFill>
                <a:schemeClr val="accent3"/>
              </a:solidFill>
              <a:effectLst/>
              <a:latin typeface="+mn-lt"/>
              <a:ea typeface="Calibri" panose="020F0502020204030204" pitchFamily="34" charset="0"/>
              <a:cs typeface="Times New Roman" panose="02020603050405020304" pitchFamily="18" charset="0"/>
            </a:endParaRPr>
          </a:p>
        </p:txBody>
      </p:sp>
      <p:sp>
        <p:nvSpPr>
          <p:cNvPr id="42" name="Rectangle: Rounded Corners 41">
            <a:extLst>
              <a:ext uri="{FF2B5EF4-FFF2-40B4-BE49-F238E27FC236}">
                <a16:creationId xmlns:a16="http://schemas.microsoft.com/office/drawing/2014/main" id="{49B8F93D-A312-215A-BEBC-261C4C3A043B}"/>
              </a:ext>
            </a:extLst>
          </p:cNvPr>
          <p:cNvSpPr/>
          <p:nvPr/>
        </p:nvSpPr>
        <p:spPr>
          <a:xfrm>
            <a:off x="6326969" y="3614256"/>
            <a:ext cx="4616239" cy="2725475"/>
          </a:xfrm>
          <a:prstGeom prst="roundRect">
            <a:avLst/>
          </a:prstGeom>
          <a:solidFill>
            <a:srgbClr val="FFFFFF">
              <a:alpha val="30196"/>
            </a:srgbClr>
          </a:solidFill>
          <a:ln>
            <a:noFill/>
          </a:ln>
          <a:effectLst>
            <a:glow rad="63500">
              <a:schemeClr val="accent6">
                <a:lumMod val="75000"/>
                <a:alpha val="40000"/>
              </a:schemeClr>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a:solidFill>
                  <a:srgbClr val="FFFF00"/>
                </a:solidFill>
              </a:rPr>
              <a:t>Rabi crops in India :-</a:t>
            </a:r>
          </a:p>
          <a:p>
            <a:pPr algn="ctr"/>
            <a:endParaRPr lang="en-IN" dirty="0">
              <a:solidFill>
                <a:srgbClr val="FFFF00"/>
              </a:solidFill>
            </a:endParaRPr>
          </a:p>
          <a:p>
            <a:pPr algn="ctr"/>
            <a:r>
              <a:rPr lang="en-US" dirty="0">
                <a:solidFill>
                  <a:schemeClr val="tx1">
                    <a:lumMod val="20000"/>
                    <a:lumOff val="80000"/>
                  </a:schemeClr>
                </a:solidFill>
              </a:rPr>
              <a:t>Wheat, Barley, Mustard, Peas, Lentil, Rapeseed, Cumin</a:t>
            </a:r>
            <a:endParaRPr lang="en-IN" dirty="0">
              <a:solidFill>
                <a:schemeClr val="tx1">
                  <a:lumMod val="20000"/>
                  <a:lumOff val="80000"/>
                </a:schemeClr>
              </a:solidFill>
            </a:endParaRPr>
          </a:p>
        </p:txBody>
      </p:sp>
      <p:pic>
        <p:nvPicPr>
          <p:cNvPr id="6" name="Picture 5">
            <a:extLst>
              <a:ext uri="{FF2B5EF4-FFF2-40B4-BE49-F238E27FC236}">
                <a16:creationId xmlns:a16="http://schemas.microsoft.com/office/drawing/2014/main" id="{2FB22663-E698-0211-D62C-F7BD3847CA9A}"/>
              </a:ext>
            </a:extLst>
          </p:cNvPr>
          <p:cNvPicPr>
            <a:picLocks noChangeAspect="1"/>
          </p:cNvPicPr>
          <p:nvPr/>
        </p:nvPicPr>
        <p:blipFill>
          <a:blip r:embed="rId3"/>
          <a:stretch>
            <a:fillRect/>
          </a:stretch>
        </p:blipFill>
        <p:spPr>
          <a:xfrm>
            <a:off x="11204114" y="132656"/>
            <a:ext cx="685896" cy="590632"/>
          </a:xfrm>
          <a:prstGeom prst="rect">
            <a:avLst/>
          </a:prstGeom>
        </p:spPr>
      </p:pic>
      <p:sp>
        <p:nvSpPr>
          <p:cNvPr id="2" name="Slide Number Placeholder 1">
            <a:extLst>
              <a:ext uri="{FF2B5EF4-FFF2-40B4-BE49-F238E27FC236}">
                <a16:creationId xmlns:a16="http://schemas.microsoft.com/office/drawing/2014/main" id="{803ECC5D-CEB7-D736-C1D7-AF122498D2A2}"/>
              </a:ext>
            </a:extLst>
          </p:cNvPr>
          <p:cNvSpPr>
            <a:spLocks noGrp="1"/>
          </p:cNvSpPr>
          <p:nvPr>
            <p:ph type="sldNum" sz="quarter" idx="18"/>
          </p:nvPr>
        </p:nvSpPr>
        <p:spPr/>
        <p:txBody>
          <a:bodyPr/>
          <a:lstStyle/>
          <a:p>
            <a:fld id="{8699F50C-BE38-4BD0-BA84-9B090E1F2B9B}" type="slidenum">
              <a:rPr lang="en-US" noProof="0" smtClean="0"/>
              <a:t>3</a:t>
            </a:fld>
            <a:endParaRPr lang="en-US" noProof="0" dirty="0"/>
          </a:p>
        </p:txBody>
      </p:sp>
    </p:spTree>
    <p:extLst>
      <p:ext uri="{BB962C8B-B14F-4D97-AF65-F5344CB8AC3E}">
        <p14:creationId xmlns:p14="http://schemas.microsoft.com/office/powerpoint/2010/main" val="29737076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2E1F283-F42C-5D13-524A-4E9D2FA26FFB}"/>
              </a:ext>
            </a:extLst>
          </p:cNvPr>
          <p:cNvSpPr>
            <a:spLocks noGrp="1"/>
          </p:cNvSpPr>
          <p:nvPr>
            <p:ph type="sldNum" sz="quarter" idx="11"/>
          </p:nvPr>
        </p:nvSpPr>
        <p:spPr/>
        <p:txBody>
          <a:bodyPr/>
          <a:lstStyle/>
          <a:p>
            <a:fld id="{8699F50C-BE38-4BD0-BA84-9B090E1F2B9B}" type="slidenum">
              <a:rPr lang="en-US" noProof="0" smtClean="0"/>
              <a:t>30</a:t>
            </a:fld>
            <a:endParaRPr lang="en-US" noProof="0" dirty="0"/>
          </a:p>
        </p:txBody>
      </p:sp>
      <p:pic>
        <p:nvPicPr>
          <p:cNvPr id="5" name="Picture 4">
            <a:extLst>
              <a:ext uri="{FF2B5EF4-FFF2-40B4-BE49-F238E27FC236}">
                <a16:creationId xmlns:a16="http://schemas.microsoft.com/office/drawing/2014/main" id="{44132E6A-F82F-86D9-E0DF-C0C0AB6007B0}"/>
              </a:ext>
            </a:extLst>
          </p:cNvPr>
          <p:cNvPicPr>
            <a:picLocks noChangeAspect="1"/>
          </p:cNvPicPr>
          <p:nvPr/>
        </p:nvPicPr>
        <p:blipFill>
          <a:blip r:embed="rId2"/>
          <a:stretch>
            <a:fillRect/>
          </a:stretch>
        </p:blipFill>
        <p:spPr>
          <a:xfrm>
            <a:off x="11055057" y="0"/>
            <a:ext cx="924054" cy="704948"/>
          </a:xfrm>
          <a:prstGeom prst="rect">
            <a:avLst/>
          </a:prstGeom>
        </p:spPr>
      </p:pic>
      <p:sp>
        <p:nvSpPr>
          <p:cNvPr id="9" name="TextBox 8">
            <a:extLst>
              <a:ext uri="{FF2B5EF4-FFF2-40B4-BE49-F238E27FC236}">
                <a16:creationId xmlns:a16="http://schemas.microsoft.com/office/drawing/2014/main" id="{96ADF60E-2062-69E1-337E-777616E9B029}"/>
              </a:ext>
            </a:extLst>
          </p:cNvPr>
          <p:cNvSpPr txBox="1"/>
          <p:nvPr/>
        </p:nvSpPr>
        <p:spPr>
          <a:xfrm>
            <a:off x="625169" y="444528"/>
            <a:ext cx="11028766" cy="1077218"/>
          </a:xfrm>
          <a:prstGeom prst="rect">
            <a:avLst/>
          </a:prstGeom>
          <a:noFill/>
        </p:spPr>
        <p:txBody>
          <a:bodyPr wrap="square">
            <a:spAutoFit/>
          </a:bodyPr>
          <a:lstStyle/>
          <a:p>
            <a:r>
              <a:rPr lang="en-US" sz="2400" b="1" dirty="0">
                <a:highlight>
                  <a:srgbClr val="C0C0C0"/>
                </a:highlight>
              </a:rPr>
              <a:t>Forecasting :-</a:t>
            </a:r>
          </a:p>
          <a:p>
            <a:r>
              <a:rPr lang="en-US" sz="2000" dirty="0">
                <a:solidFill>
                  <a:srgbClr val="FFFF00"/>
                </a:solidFill>
              </a:rPr>
              <a:t>Here is the RMSE of seasonal ARIMA is greater than the RMSE of Holt-winters exponential smoothing.</a:t>
            </a:r>
          </a:p>
          <a:p>
            <a:r>
              <a:rPr lang="en-US" sz="2000" dirty="0">
                <a:solidFill>
                  <a:srgbClr val="FFFF00"/>
                </a:solidFill>
              </a:rPr>
              <a:t>So, we will predict the future crop production using Holt-winters exponential smoothing.</a:t>
            </a:r>
          </a:p>
        </p:txBody>
      </p:sp>
      <p:graphicFrame>
        <p:nvGraphicFramePr>
          <p:cNvPr id="10" name="Table 9">
            <a:extLst>
              <a:ext uri="{FF2B5EF4-FFF2-40B4-BE49-F238E27FC236}">
                <a16:creationId xmlns:a16="http://schemas.microsoft.com/office/drawing/2014/main" id="{288570F9-AA95-C501-6B59-89AC17AA8B93}"/>
              </a:ext>
            </a:extLst>
          </p:cNvPr>
          <p:cNvGraphicFramePr>
            <a:graphicFrameLocks noGrp="1"/>
          </p:cNvGraphicFramePr>
          <p:nvPr>
            <p:extLst>
              <p:ext uri="{D42A27DB-BD31-4B8C-83A1-F6EECF244321}">
                <p14:modId xmlns:p14="http://schemas.microsoft.com/office/powerpoint/2010/main" val="498982565"/>
              </p:ext>
            </p:extLst>
          </p:nvPr>
        </p:nvGraphicFramePr>
        <p:xfrm>
          <a:off x="1138471" y="2224159"/>
          <a:ext cx="5234607" cy="4028753"/>
        </p:xfrm>
        <a:graphic>
          <a:graphicData uri="http://schemas.openxmlformats.org/drawingml/2006/table">
            <a:tbl>
              <a:tblPr firstRow="1" firstCol="1" bandRow="1">
                <a:tableStyleId>{5C22544A-7EE6-4342-B048-85BDC9FD1C3A}</a:tableStyleId>
              </a:tblPr>
              <a:tblGrid>
                <a:gridCol w="458029">
                  <a:extLst>
                    <a:ext uri="{9D8B030D-6E8A-4147-A177-3AD203B41FA5}">
                      <a16:colId xmlns:a16="http://schemas.microsoft.com/office/drawing/2014/main" val="3981630294"/>
                    </a:ext>
                  </a:extLst>
                </a:gridCol>
                <a:gridCol w="2233946">
                  <a:extLst>
                    <a:ext uri="{9D8B030D-6E8A-4147-A177-3AD203B41FA5}">
                      <a16:colId xmlns:a16="http://schemas.microsoft.com/office/drawing/2014/main" val="111942514"/>
                    </a:ext>
                  </a:extLst>
                </a:gridCol>
                <a:gridCol w="2542632">
                  <a:extLst>
                    <a:ext uri="{9D8B030D-6E8A-4147-A177-3AD203B41FA5}">
                      <a16:colId xmlns:a16="http://schemas.microsoft.com/office/drawing/2014/main" val="1894222971"/>
                    </a:ext>
                  </a:extLst>
                </a:gridCol>
              </a:tblGrid>
              <a:tr h="352172">
                <a:tc>
                  <a:txBody>
                    <a:bodyPr/>
                    <a:lstStyle/>
                    <a:p>
                      <a:pPr algn="l">
                        <a:lnSpc>
                          <a:spcPct val="107000"/>
                        </a:lnSpc>
                        <a:spcAft>
                          <a:spcPts val="800"/>
                        </a:spcAft>
                      </a:pPr>
                      <a:r>
                        <a:rPr lang="en-IN" sz="1200">
                          <a:effectLst/>
                        </a:rPr>
                        <a:t>Year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1628" marR="51628" marT="0" marB="0"/>
                </a:tc>
                <a:tc>
                  <a:txBody>
                    <a:bodyPr/>
                    <a:lstStyle/>
                    <a:p>
                      <a:pPr algn="l">
                        <a:lnSpc>
                          <a:spcPct val="107000"/>
                        </a:lnSpc>
                        <a:spcAft>
                          <a:spcPts val="800"/>
                        </a:spcAft>
                      </a:pPr>
                      <a:r>
                        <a:rPr lang="en-IN" sz="1200">
                          <a:effectLst/>
                        </a:rPr>
                        <a:t>forecasted kharif crop production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1628" marR="51628" marT="0" marB="0"/>
                </a:tc>
                <a:tc>
                  <a:txBody>
                    <a:bodyPr/>
                    <a:lstStyle/>
                    <a:p>
                      <a:pPr algn="l">
                        <a:lnSpc>
                          <a:spcPct val="107000"/>
                        </a:lnSpc>
                        <a:spcAft>
                          <a:spcPts val="800"/>
                        </a:spcAft>
                      </a:pPr>
                      <a:r>
                        <a:rPr lang="en-IN" sz="1200">
                          <a:effectLst/>
                        </a:rPr>
                        <a:t>forecasted rabi production </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1628" marR="51628" marT="0" marB="0"/>
                </a:tc>
                <a:extLst>
                  <a:ext uri="{0D108BD9-81ED-4DB2-BD59-A6C34878D82A}">
                    <a16:rowId xmlns:a16="http://schemas.microsoft.com/office/drawing/2014/main" val="3587329416"/>
                  </a:ext>
                </a:extLst>
              </a:tr>
              <a:tr h="352172">
                <a:tc>
                  <a:txBody>
                    <a:bodyPr/>
                    <a:lstStyle/>
                    <a:p>
                      <a:pPr algn="l">
                        <a:lnSpc>
                          <a:spcPct val="107000"/>
                        </a:lnSpc>
                        <a:spcAft>
                          <a:spcPts val="800"/>
                        </a:spcAft>
                      </a:pPr>
                      <a:r>
                        <a:rPr lang="en-IN" sz="1200" dirty="0">
                          <a:effectLst/>
                        </a:rPr>
                        <a:t>2021</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628" marR="51628" marT="0" marB="0"/>
                </a:tc>
                <a:tc>
                  <a:txBody>
                    <a:bodyPr/>
                    <a:lstStyle/>
                    <a:p>
                      <a:pPr algn="l">
                        <a:lnSpc>
                          <a:spcPct val="107000"/>
                        </a:lnSpc>
                        <a:spcAft>
                          <a:spcPts val="800"/>
                        </a:spcAft>
                      </a:pPr>
                      <a:r>
                        <a:rPr lang="en-IN" sz="1200">
                          <a:effectLst/>
                        </a:rPr>
                        <a:t>106655.1</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1628" marR="51628" marT="0" marB="0"/>
                </a:tc>
                <a:tc>
                  <a:txBody>
                    <a:bodyPr/>
                    <a:lstStyle/>
                    <a:p>
                      <a:pPr algn="l">
                        <a:lnSpc>
                          <a:spcPct val="107000"/>
                        </a:lnSpc>
                        <a:spcAft>
                          <a:spcPts val="800"/>
                        </a:spcAft>
                      </a:pPr>
                      <a:r>
                        <a:rPr lang="en-IN" sz="1200">
                          <a:effectLst/>
                        </a:rPr>
                        <a:t>18498.94</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1628" marR="51628" marT="0" marB="0"/>
                </a:tc>
                <a:extLst>
                  <a:ext uri="{0D108BD9-81ED-4DB2-BD59-A6C34878D82A}">
                    <a16:rowId xmlns:a16="http://schemas.microsoft.com/office/drawing/2014/main" val="3798521175"/>
                  </a:ext>
                </a:extLst>
              </a:tr>
              <a:tr h="352172">
                <a:tc>
                  <a:txBody>
                    <a:bodyPr/>
                    <a:lstStyle/>
                    <a:p>
                      <a:pPr algn="l">
                        <a:lnSpc>
                          <a:spcPct val="107000"/>
                        </a:lnSpc>
                        <a:spcAft>
                          <a:spcPts val="800"/>
                        </a:spcAft>
                      </a:pPr>
                      <a:r>
                        <a:rPr lang="en-IN" sz="1200">
                          <a:effectLst/>
                        </a:rPr>
                        <a:t>2022</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1628" marR="51628" marT="0" marB="0"/>
                </a:tc>
                <a:tc>
                  <a:txBody>
                    <a:bodyPr/>
                    <a:lstStyle/>
                    <a:p>
                      <a:pPr algn="l">
                        <a:lnSpc>
                          <a:spcPct val="107000"/>
                        </a:lnSpc>
                        <a:spcAft>
                          <a:spcPts val="800"/>
                        </a:spcAft>
                      </a:pPr>
                      <a:r>
                        <a:rPr lang="en-IN" sz="1200">
                          <a:effectLst/>
                        </a:rPr>
                        <a:t>108795.3</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1628" marR="51628" marT="0" marB="0"/>
                </a:tc>
                <a:tc>
                  <a:txBody>
                    <a:bodyPr/>
                    <a:lstStyle/>
                    <a:p>
                      <a:pPr algn="l">
                        <a:lnSpc>
                          <a:spcPct val="107000"/>
                        </a:lnSpc>
                        <a:spcAft>
                          <a:spcPts val="800"/>
                        </a:spcAft>
                      </a:pPr>
                      <a:r>
                        <a:rPr lang="en-IN" sz="1200" dirty="0">
                          <a:effectLst/>
                        </a:rPr>
                        <a:t>18854.34</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628" marR="51628" marT="0" marB="0"/>
                </a:tc>
                <a:extLst>
                  <a:ext uri="{0D108BD9-81ED-4DB2-BD59-A6C34878D82A}">
                    <a16:rowId xmlns:a16="http://schemas.microsoft.com/office/drawing/2014/main" val="896852329"/>
                  </a:ext>
                </a:extLst>
              </a:tr>
              <a:tr h="352172">
                <a:tc>
                  <a:txBody>
                    <a:bodyPr/>
                    <a:lstStyle/>
                    <a:p>
                      <a:pPr algn="l">
                        <a:lnSpc>
                          <a:spcPct val="107000"/>
                        </a:lnSpc>
                        <a:spcAft>
                          <a:spcPts val="800"/>
                        </a:spcAft>
                      </a:pPr>
                      <a:r>
                        <a:rPr lang="en-IN" sz="1200">
                          <a:effectLst/>
                        </a:rPr>
                        <a:t>2023</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1628" marR="51628" marT="0" marB="0"/>
                </a:tc>
                <a:tc>
                  <a:txBody>
                    <a:bodyPr/>
                    <a:lstStyle/>
                    <a:p>
                      <a:pPr algn="l">
                        <a:lnSpc>
                          <a:spcPct val="107000"/>
                        </a:lnSpc>
                        <a:spcAft>
                          <a:spcPts val="800"/>
                        </a:spcAft>
                      </a:pPr>
                      <a:r>
                        <a:rPr lang="en-IN" sz="1200" dirty="0">
                          <a:effectLst/>
                        </a:rPr>
                        <a:t>110935.5</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628" marR="51628" marT="0" marB="0"/>
                </a:tc>
                <a:tc>
                  <a:txBody>
                    <a:bodyPr/>
                    <a:lstStyle/>
                    <a:p>
                      <a:pPr algn="l">
                        <a:lnSpc>
                          <a:spcPct val="107000"/>
                        </a:lnSpc>
                        <a:spcAft>
                          <a:spcPts val="800"/>
                        </a:spcAft>
                      </a:pPr>
                      <a:r>
                        <a:rPr lang="en-IN" sz="1200">
                          <a:effectLst/>
                        </a:rPr>
                        <a:t>19209.75</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1628" marR="51628" marT="0" marB="0"/>
                </a:tc>
                <a:extLst>
                  <a:ext uri="{0D108BD9-81ED-4DB2-BD59-A6C34878D82A}">
                    <a16:rowId xmlns:a16="http://schemas.microsoft.com/office/drawing/2014/main" val="2883673037"/>
                  </a:ext>
                </a:extLst>
              </a:tr>
              <a:tr h="352172">
                <a:tc>
                  <a:txBody>
                    <a:bodyPr/>
                    <a:lstStyle/>
                    <a:p>
                      <a:pPr algn="l">
                        <a:lnSpc>
                          <a:spcPct val="107000"/>
                        </a:lnSpc>
                        <a:spcAft>
                          <a:spcPts val="800"/>
                        </a:spcAft>
                      </a:pPr>
                      <a:r>
                        <a:rPr lang="en-IN" sz="1200">
                          <a:effectLst/>
                        </a:rPr>
                        <a:t>2024</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1628" marR="51628" marT="0" marB="0"/>
                </a:tc>
                <a:tc>
                  <a:txBody>
                    <a:bodyPr/>
                    <a:lstStyle/>
                    <a:p>
                      <a:pPr algn="l">
                        <a:lnSpc>
                          <a:spcPct val="107000"/>
                        </a:lnSpc>
                        <a:spcAft>
                          <a:spcPts val="800"/>
                        </a:spcAft>
                      </a:pPr>
                      <a:r>
                        <a:rPr lang="en-IN" sz="1200">
                          <a:effectLst/>
                        </a:rPr>
                        <a:t>113075.7</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1628" marR="51628" marT="0" marB="0"/>
                </a:tc>
                <a:tc>
                  <a:txBody>
                    <a:bodyPr/>
                    <a:lstStyle/>
                    <a:p>
                      <a:pPr algn="l">
                        <a:lnSpc>
                          <a:spcPct val="107000"/>
                        </a:lnSpc>
                        <a:spcAft>
                          <a:spcPts val="800"/>
                        </a:spcAft>
                      </a:pPr>
                      <a:r>
                        <a:rPr lang="en-IN" sz="1200">
                          <a:effectLst/>
                        </a:rPr>
                        <a:t>19565.16</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1628" marR="51628" marT="0" marB="0"/>
                </a:tc>
                <a:extLst>
                  <a:ext uri="{0D108BD9-81ED-4DB2-BD59-A6C34878D82A}">
                    <a16:rowId xmlns:a16="http://schemas.microsoft.com/office/drawing/2014/main" val="3015423376"/>
                  </a:ext>
                </a:extLst>
              </a:tr>
              <a:tr h="352172">
                <a:tc>
                  <a:txBody>
                    <a:bodyPr/>
                    <a:lstStyle/>
                    <a:p>
                      <a:pPr algn="l">
                        <a:lnSpc>
                          <a:spcPct val="107000"/>
                        </a:lnSpc>
                        <a:spcAft>
                          <a:spcPts val="800"/>
                        </a:spcAft>
                      </a:pPr>
                      <a:r>
                        <a:rPr lang="en-IN" sz="1200">
                          <a:effectLst/>
                        </a:rPr>
                        <a:t>2025</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1628" marR="51628" marT="0" marB="0"/>
                </a:tc>
                <a:tc>
                  <a:txBody>
                    <a:bodyPr/>
                    <a:lstStyle/>
                    <a:p>
                      <a:pPr algn="l">
                        <a:lnSpc>
                          <a:spcPct val="107000"/>
                        </a:lnSpc>
                        <a:spcAft>
                          <a:spcPts val="800"/>
                        </a:spcAft>
                      </a:pPr>
                      <a:r>
                        <a:rPr lang="en-IN" sz="1200">
                          <a:effectLst/>
                        </a:rPr>
                        <a:t>115215.9</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1628" marR="51628" marT="0" marB="0"/>
                </a:tc>
                <a:tc>
                  <a:txBody>
                    <a:bodyPr/>
                    <a:lstStyle/>
                    <a:p>
                      <a:pPr algn="l">
                        <a:lnSpc>
                          <a:spcPct val="107000"/>
                        </a:lnSpc>
                        <a:spcAft>
                          <a:spcPts val="800"/>
                        </a:spcAft>
                      </a:pPr>
                      <a:r>
                        <a:rPr lang="en-IN" sz="1200">
                          <a:effectLst/>
                        </a:rPr>
                        <a:t>19920.57</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1628" marR="51628" marT="0" marB="0"/>
                </a:tc>
                <a:extLst>
                  <a:ext uri="{0D108BD9-81ED-4DB2-BD59-A6C34878D82A}">
                    <a16:rowId xmlns:a16="http://schemas.microsoft.com/office/drawing/2014/main" val="2908140800"/>
                  </a:ext>
                </a:extLst>
              </a:tr>
              <a:tr h="352172">
                <a:tc>
                  <a:txBody>
                    <a:bodyPr/>
                    <a:lstStyle/>
                    <a:p>
                      <a:pPr algn="l">
                        <a:lnSpc>
                          <a:spcPct val="107000"/>
                        </a:lnSpc>
                        <a:spcAft>
                          <a:spcPts val="800"/>
                        </a:spcAft>
                      </a:pPr>
                      <a:r>
                        <a:rPr lang="en-IN" sz="1200">
                          <a:effectLst/>
                        </a:rPr>
                        <a:t>2026</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1628" marR="51628" marT="0" marB="0"/>
                </a:tc>
                <a:tc>
                  <a:txBody>
                    <a:bodyPr/>
                    <a:lstStyle/>
                    <a:p>
                      <a:pPr algn="l">
                        <a:lnSpc>
                          <a:spcPct val="107000"/>
                        </a:lnSpc>
                        <a:spcAft>
                          <a:spcPts val="800"/>
                        </a:spcAft>
                      </a:pPr>
                      <a:r>
                        <a:rPr lang="en-IN" sz="1200">
                          <a:effectLst/>
                        </a:rPr>
                        <a:t>117356.1</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1628" marR="51628" marT="0" marB="0"/>
                </a:tc>
                <a:tc>
                  <a:txBody>
                    <a:bodyPr/>
                    <a:lstStyle/>
                    <a:p>
                      <a:pPr algn="l">
                        <a:lnSpc>
                          <a:spcPct val="107000"/>
                        </a:lnSpc>
                        <a:spcAft>
                          <a:spcPts val="800"/>
                        </a:spcAft>
                      </a:pPr>
                      <a:r>
                        <a:rPr lang="en-IN" sz="1200" dirty="0">
                          <a:effectLst/>
                        </a:rPr>
                        <a:t>20275.98</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628" marR="51628" marT="0" marB="0"/>
                </a:tc>
                <a:extLst>
                  <a:ext uri="{0D108BD9-81ED-4DB2-BD59-A6C34878D82A}">
                    <a16:rowId xmlns:a16="http://schemas.microsoft.com/office/drawing/2014/main" val="1405068250"/>
                  </a:ext>
                </a:extLst>
              </a:tr>
              <a:tr h="352172">
                <a:tc>
                  <a:txBody>
                    <a:bodyPr/>
                    <a:lstStyle/>
                    <a:p>
                      <a:pPr algn="l">
                        <a:lnSpc>
                          <a:spcPct val="107000"/>
                        </a:lnSpc>
                        <a:spcAft>
                          <a:spcPts val="800"/>
                        </a:spcAft>
                      </a:pPr>
                      <a:r>
                        <a:rPr lang="en-IN" sz="1200">
                          <a:effectLst/>
                        </a:rPr>
                        <a:t>2027</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1628" marR="51628" marT="0" marB="0"/>
                </a:tc>
                <a:tc>
                  <a:txBody>
                    <a:bodyPr/>
                    <a:lstStyle/>
                    <a:p>
                      <a:pPr algn="l">
                        <a:lnSpc>
                          <a:spcPct val="107000"/>
                        </a:lnSpc>
                        <a:spcAft>
                          <a:spcPts val="800"/>
                        </a:spcAft>
                      </a:pPr>
                      <a:r>
                        <a:rPr lang="en-IN" sz="1200">
                          <a:effectLst/>
                        </a:rPr>
                        <a:t>119496.3</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1628" marR="51628" marT="0" marB="0"/>
                </a:tc>
                <a:tc>
                  <a:txBody>
                    <a:bodyPr/>
                    <a:lstStyle/>
                    <a:p>
                      <a:pPr algn="l">
                        <a:lnSpc>
                          <a:spcPct val="107000"/>
                        </a:lnSpc>
                        <a:spcAft>
                          <a:spcPts val="800"/>
                        </a:spcAft>
                      </a:pPr>
                      <a:r>
                        <a:rPr lang="en-IN" sz="1200" dirty="0">
                          <a:effectLst/>
                        </a:rPr>
                        <a:t>20631.39</a:t>
                      </a:r>
                      <a:endParaRPr lang="en-IN" sz="800" dirty="0">
                        <a:effectLst/>
                        <a:latin typeface="Calibri" panose="020F0502020204030204" pitchFamily="34" charset="0"/>
                        <a:ea typeface="Calibri" panose="020F0502020204030204" pitchFamily="34" charset="0"/>
                        <a:cs typeface="Times New Roman" panose="02020603050405020304" pitchFamily="18" charset="0"/>
                      </a:endParaRPr>
                    </a:p>
                  </a:txBody>
                  <a:tcPr marL="51628" marR="51628" marT="0" marB="0"/>
                </a:tc>
                <a:extLst>
                  <a:ext uri="{0D108BD9-81ED-4DB2-BD59-A6C34878D82A}">
                    <a16:rowId xmlns:a16="http://schemas.microsoft.com/office/drawing/2014/main" val="1398658038"/>
                  </a:ext>
                </a:extLst>
              </a:tr>
              <a:tr h="352172">
                <a:tc>
                  <a:txBody>
                    <a:bodyPr/>
                    <a:lstStyle/>
                    <a:p>
                      <a:pPr algn="l">
                        <a:lnSpc>
                          <a:spcPct val="107000"/>
                        </a:lnSpc>
                        <a:spcAft>
                          <a:spcPts val="800"/>
                        </a:spcAft>
                      </a:pPr>
                      <a:r>
                        <a:rPr lang="en-IN" sz="1200">
                          <a:effectLst/>
                        </a:rPr>
                        <a:t>2028</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1628" marR="51628" marT="0" marB="0"/>
                </a:tc>
                <a:tc>
                  <a:txBody>
                    <a:bodyPr/>
                    <a:lstStyle/>
                    <a:p>
                      <a:pPr algn="l">
                        <a:lnSpc>
                          <a:spcPct val="107000"/>
                        </a:lnSpc>
                        <a:spcAft>
                          <a:spcPts val="800"/>
                        </a:spcAft>
                      </a:pPr>
                      <a:r>
                        <a:rPr lang="en-IN" sz="1200">
                          <a:effectLst/>
                        </a:rPr>
                        <a:t>121636.4</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1628" marR="51628" marT="0" marB="0"/>
                </a:tc>
                <a:tc>
                  <a:txBody>
                    <a:bodyPr/>
                    <a:lstStyle/>
                    <a:p>
                      <a:pPr algn="l">
                        <a:lnSpc>
                          <a:spcPct val="107000"/>
                        </a:lnSpc>
                        <a:spcAft>
                          <a:spcPts val="800"/>
                        </a:spcAft>
                      </a:pPr>
                      <a:r>
                        <a:rPr lang="en-IN" sz="1200">
                          <a:effectLst/>
                        </a:rPr>
                        <a:t>20986.8</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1628" marR="51628" marT="0" marB="0"/>
                </a:tc>
                <a:extLst>
                  <a:ext uri="{0D108BD9-81ED-4DB2-BD59-A6C34878D82A}">
                    <a16:rowId xmlns:a16="http://schemas.microsoft.com/office/drawing/2014/main" val="3329677853"/>
                  </a:ext>
                </a:extLst>
              </a:tr>
              <a:tr h="352172">
                <a:tc>
                  <a:txBody>
                    <a:bodyPr/>
                    <a:lstStyle/>
                    <a:p>
                      <a:pPr algn="l">
                        <a:lnSpc>
                          <a:spcPct val="107000"/>
                        </a:lnSpc>
                        <a:spcAft>
                          <a:spcPts val="800"/>
                        </a:spcAft>
                      </a:pPr>
                      <a:r>
                        <a:rPr lang="en-IN" sz="1200">
                          <a:effectLst/>
                        </a:rPr>
                        <a:t>2029</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1628" marR="51628" marT="0" marB="0"/>
                </a:tc>
                <a:tc>
                  <a:txBody>
                    <a:bodyPr/>
                    <a:lstStyle/>
                    <a:p>
                      <a:pPr algn="l">
                        <a:lnSpc>
                          <a:spcPct val="107000"/>
                        </a:lnSpc>
                        <a:spcAft>
                          <a:spcPts val="800"/>
                        </a:spcAft>
                      </a:pPr>
                      <a:r>
                        <a:rPr lang="en-IN" sz="1200">
                          <a:effectLst/>
                        </a:rPr>
                        <a:t>123776.6</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1628" marR="51628" marT="0" marB="0"/>
                </a:tc>
                <a:tc>
                  <a:txBody>
                    <a:bodyPr/>
                    <a:lstStyle/>
                    <a:p>
                      <a:pPr algn="l">
                        <a:lnSpc>
                          <a:spcPct val="107000"/>
                        </a:lnSpc>
                        <a:spcAft>
                          <a:spcPts val="800"/>
                        </a:spcAft>
                      </a:pPr>
                      <a:r>
                        <a:rPr lang="en-IN" sz="1200">
                          <a:effectLst/>
                        </a:rPr>
                        <a:t>21342.2</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1628" marR="51628" marT="0" marB="0"/>
                </a:tc>
                <a:extLst>
                  <a:ext uri="{0D108BD9-81ED-4DB2-BD59-A6C34878D82A}">
                    <a16:rowId xmlns:a16="http://schemas.microsoft.com/office/drawing/2014/main" val="2920354585"/>
                  </a:ext>
                </a:extLst>
              </a:tr>
              <a:tr h="352172">
                <a:tc>
                  <a:txBody>
                    <a:bodyPr/>
                    <a:lstStyle/>
                    <a:p>
                      <a:pPr algn="l">
                        <a:lnSpc>
                          <a:spcPct val="107000"/>
                        </a:lnSpc>
                        <a:spcAft>
                          <a:spcPts val="800"/>
                        </a:spcAft>
                      </a:pPr>
                      <a:r>
                        <a:rPr lang="en-IN" sz="1200">
                          <a:effectLst/>
                        </a:rPr>
                        <a:t>2030</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1628" marR="51628" marT="0" marB="0"/>
                </a:tc>
                <a:tc>
                  <a:txBody>
                    <a:bodyPr/>
                    <a:lstStyle/>
                    <a:p>
                      <a:pPr algn="l">
                        <a:lnSpc>
                          <a:spcPct val="107000"/>
                        </a:lnSpc>
                        <a:spcAft>
                          <a:spcPts val="800"/>
                        </a:spcAft>
                      </a:pPr>
                      <a:r>
                        <a:rPr lang="en-IN" sz="1200">
                          <a:effectLst/>
                        </a:rPr>
                        <a:t>125916.8</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1628" marR="51628" marT="0" marB="0"/>
                </a:tc>
                <a:tc>
                  <a:txBody>
                    <a:bodyPr/>
                    <a:lstStyle/>
                    <a:p>
                      <a:pPr algn="l">
                        <a:lnSpc>
                          <a:spcPct val="107000"/>
                        </a:lnSpc>
                        <a:spcAft>
                          <a:spcPts val="800"/>
                        </a:spcAft>
                      </a:pPr>
                      <a:r>
                        <a:rPr lang="en-IN" sz="1200">
                          <a:effectLst/>
                        </a:rPr>
                        <a:t>21697.61</a:t>
                      </a:r>
                      <a:endParaRPr lang="en-IN" sz="800">
                        <a:effectLst/>
                        <a:latin typeface="Calibri" panose="020F0502020204030204" pitchFamily="34" charset="0"/>
                        <a:ea typeface="Calibri" panose="020F0502020204030204" pitchFamily="34" charset="0"/>
                        <a:cs typeface="Times New Roman" panose="02020603050405020304" pitchFamily="18" charset="0"/>
                      </a:endParaRPr>
                    </a:p>
                  </a:txBody>
                  <a:tcPr marL="51628" marR="51628" marT="0" marB="0"/>
                </a:tc>
                <a:extLst>
                  <a:ext uri="{0D108BD9-81ED-4DB2-BD59-A6C34878D82A}">
                    <a16:rowId xmlns:a16="http://schemas.microsoft.com/office/drawing/2014/main" val="3923099486"/>
                  </a:ext>
                </a:extLst>
              </a:tr>
              <a:tr h="125207">
                <a:tc>
                  <a:txBody>
                    <a:bodyPr/>
                    <a:lstStyle/>
                    <a:p>
                      <a:pPr algn="l"/>
                      <a:endParaRPr lang="en-IN" sz="800">
                        <a:effectLst/>
                        <a:latin typeface="Calibri" panose="020F0502020204030204" pitchFamily="34" charset="0"/>
                        <a:cs typeface="Times New Roman" panose="02020603050405020304" pitchFamily="18" charset="0"/>
                      </a:endParaRPr>
                    </a:p>
                  </a:txBody>
                  <a:tcPr marL="51628" marR="51628" marT="0" marB="0"/>
                </a:tc>
                <a:tc>
                  <a:txBody>
                    <a:bodyPr/>
                    <a:lstStyle/>
                    <a:p>
                      <a:pPr algn="l"/>
                      <a:endParaRPr lang="en-IN" sz="800">
                        <a:effectLst/>
                        <a:latin typeface="Calibri" panose="020F0502020204030204" pitchFamily="34" charset="0"/>
                        <a:cs typeface="Times New Roman" panose="02020603050405020304" pitchFamily="18" charset="0"/>
                      </a:endParaRPr>
                    </a:p>
                  </a:txBody>
                  <a:tcPr marL="51628" marR="51628" marT="0" marB="0"/>
                </a:tc>
                <a:tc>
                  <a:txBody>
                    <a:bodyPr/>
                    <a:lstStyle/>
                    <a:p>
                      <a:pPr algn="l"/>
                      <a:endParaRPr lang="en-IN" sz="800" dirty="0">
                        <a:effectLst/>
                        <a:latin typeface="Calibri" panose="020F0502020204030204" pitchFamily="34" charset="0"/>
                        <a:cs typeface="Times New Roman" panose="02020603050405020304" pitchFamily="18" charset="0"/>
                      </a:endParaRPr>
                    </a:p>
                  </a:txBody>
                  <a:tcPr marL="51628" marR="51628" marT="0" marB="0"/>
                </a:tc>
                <a:extLst>
                  <a:ext uri="{0D108BD9-81ED-4DB2-BD59-A6C34878D82A}">
                    <a16:rowId xmlns:a16="http://schemas.microsoft.com/office/drawing/2014/main" val="42676982"/>
                  </a:ext>
                </a:extLst>
              </a:tr>
            </a:tbl>
          </a:graphicData>
        </a:graphic>
      </p:graphicFrame>
      <p:sp>
        <p:nvSpPr>
          <p:cNvPr id="11" name="Rectangle 1">
            <a:extLst>
              <a:ext uri="{FF2B5EF4-FFF2-40B4-BE49-F238E27FC236}">
                <a16:creationId xmlns:a16="http://schemas.microsoft.com/office/drawing/2014/main" id="{A739AE13-6562-D27A-CDD5-2C91F5BBE6A6}"/>
              </a:ext>
            </a:extLst>
          </p:cNvPr>
          <p:cNvSpPr>
            <a:spLocks noChangeArrowheads="1"/>
          </p:cNvSpPr>
          <p:nvPr/>
        </p:nvSpPr>
        <p:spPr bwMode="auto">
          <a:xfrm>
            <a:off x="625169" y="1486685"/>
            <a:ext cx="586125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accent6">
                    <a:lumMod val="60000"/>
                    <a:lumOff val="40000"/>
                  </a:schemeClr>
                </a:solidFill>
                <a:effectLst/>
                <a:ea typeface="Calibri" panose="020F0502020204030204" pitchFamily="34" charset="0"/>
                <a:cs typeface="Calibri" panose="020F0502020204030204" pitchFamily="34" charset="0"/>
              </a:rPr>
              <a:t>The forecasted production values and graphs from 2021 to 2030 is as follows</a:t>
            </a:r>
            <a:r>
              <a:rPr kumimoji="0" lang="en-US" altLang="en-US" b="0" i="0" u="none" strike="noStrike" cap="none" normalizeH="0" baseline="0" dirty="0">
                <a:ln>
                  <a:noFill/>
                </a:ln>
                <a:solidFill>
                  <a:schemeClr val="accent6">
                    <a:lumMod val="60000"/>
                    <a:lumOff val="40000"/>
                  </a:schemeClr>
                </a:solidFill>
                <a:effectLst/>
                <a:ea typeface="Calibri" panose="020F0502020204030204" pitchFamily="34" charset="0"/>
                <a:cs typeface="Calibri" panose="020F0502020204030204" pitchFamily="34" charset="0"/>
              </a:rPr>
              <a:t>:  </a:t>
            </a:r>
            <a:endParaRPr kumimoji="0" lang="en-US" altLang="en-US" sz="1200" b="0" i="0" u="none" strike="noStrike" cap="none" normalizeH="0" baseline="0" dirty="0">
              <a:ln>
                <a:noFill/>
              </a:ln>
              <a:solidFill>
                <a:schemeClr val="accent6">
                  <a:lumMod val="60000"/>
                  <a:lumOff val="40000"/>
                </a:schemeClr>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accent6">
                  <a:lumMod val="60000"/>
                  <a:lumOff val="40000"/>
                </a:schemeClr>
              </a:solidFill>
              <a:effectLst/>
            </a:endParaRPr>
          </a:p>
        </p:txBody>
      </p:sp>
      <p:pic>
        <p:nvPicPr>
          <p:cNvPr id="12" name="Picture 11">
            <a:extLst>
              <a:ext uri="{FF2B5EF4-FFF2-40B4-BE49-F238E27FC236}">
                <a16:creationId xmlns:a16="http://schemas.microsoft.com/office/drawing/2014/main" id="{D7DC5DDD-CF01-F8A2-8AC1-ED94E69ED88E}"/>
              </a:ext>
            </a:extLst>
          </p:cNvPr>
          <p:cNvPicPr>
            <a:picLocks noChangeAspect="1"/>
          </p:cNvPicPr>
          <p:nvPr/>
        </p:nvPicPr>
        <p:blipFill>
          <a:blip r:embed="rId3"/>
          <a:stretch>
            <a:fillRect/>
          </a:stretch>
        </p:blipFill>
        <p:spPr>
          <a:xfrm>
            <a:off x="7120289" y="1782166"/>
            <a:ext cx="3598283" cy="2254913"/>
          </a:xfrm>
          <a:prstGeom prst="rect">
            <a:avLst/>
          </a:prstGeom>
        </p:spPr>
      </p:pic>
      <p:pic>
        <p:nvPicPr>
          <p:cNvPr id="13" name="Picture 12">
            <a:extLst>
              <a:ext uri="{FF2B5EF4-FFF2-40B4-BE49-F238E27FC236}">
                <a16:creationId xmlns:a16="http://schemas.microsoft.com/office/drawing/2014/main" id="{2CCFE4A4-2889-D423-42DE-A806AC8524AB}"/>
              </a:ext>
            </a:extLst>
          </p:cNvPr>
          <p:cNvPicPr>
            <a:picLocks noChangeAspect="1"/>
          </p:cNvPicPr>
          <p:nvPr/>
        </p:nvPicPr>
        <p:blipFill>
          <a:blip r:embed="rId4"/>
          <a:stretch>
            <a:fillRect/>
          </a:stretch>
        </p:blipFill>
        <p:spPr>
          <a:xfrm>
            <a:off x="7120288" y="4149018"/>
            <a:ext cx="3598283" cy="2132309"/>
          </a:xfrm>
          <a:prstGeom prst="rect">
            <a:avLst/>
          </a:prstGeom>
        </p:spPr>
      </p:pic>
    </p:spTree>
    <p:extLst>
      <p:ext uri="{BB962C8B-B14F-4D97-AF65-F5344CB8AC3E}">
        <p14:creationId xmlns:p14="http://schemas.microsoft.com/office/powerpoint/2010/main" val="115659855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323E607-9D2E-098E-209F-E703BC69FE5D}"/>
              </a:ext>
            </a:extLst>
          </p:cNvPr>
          <p:cNvSpPr>
            <a:spLocks noGrp="1"/>
          </p:cNvSpPr>
          <p:nvPr>
            <p:ph type="sldNum" sz="quarter" idx="11"/>
          </p:nvPr>
        </p:nvSpPr>
        <p:spPr/>
        <p:txBody>
          <a:bodyPr/>
          <a:lstStyle/>
          <a:p>
            <a:fld id="{8699F50C-BE38-4BD0-BA84-9B090E1F2B9B}" type="slidenum">
              <a:rPr lang="en-US" noProof="0" smtClean="0"/>
              <a:t>31</a:t>
            </a:fld>
            <a:endParaRPr lang="en-US" noProof="0" dirty="0"/>
          </a:p>
        </p:txBody>
      </p:sp>
      <p:pic>
        <p:nvPicPr>
          <p:cNvPr id="5" name="Picture 4">
            <a:extLst>
              <a:ext uri="{FF2B5EF4-FFF2-40B4-BE49-F238E27FC236}">
                <a16:creationId xmlns:a16="http://schemas.microsoft.com/office/drawing/2014/main" id="{C82E87F8-5EF1-D92F-3002-2F8DC97D311E}"/>
              </a:ext>
            </a:extLst>
          </p:cNvPr>
          <p:cNvPicPr>
            <a:picLocks noChangeAspect="1"/>
          </p:cNvPicPr>
          <p:nvPr/>
        </p:nvPicPr>
        <p:blipFill>
          <a:blip r:embed="rId2"/>
          <a:stretch>
            <a:fillRect/>
          </a:stretch>
        </p:blipFill>
        <p:spPr>
          <a:xfrm>
            <a:off x="11146971" y="172968"/>
            <a:ext cx="685896" cy="590632"/>
          </a:xfrm>
          <a:prstGeom prst="rect">
            <a:avLst/>
          </a:prstGeom>
        </p:spPr>
      </p:pic>
      <p:sp>
        <p:nvSpPr>
          <p:cNvPr id="8" name="TextBox 7">
            <a:extLst>
              <a:ext uri="{FF2B5EF4-FFF2-40B4-BE49-F238E27FC236}">
                <a16:creationId xmlns:a16="http://schemas.microsoft.com/office/drawing/2014/main" id="{49DA6742-BF7F-B21D-57A8-713BF9655EDD}"/>
              </a:ext>
            </a:extLst>
          </p:cNvPr>
          <p:cNvSpPr txBox="1"/>
          <p:nvPr/>
        </p:nvSpPr>
        <p:spPr>
          <a:xfrm>
            <a:off x="438930" y="354323"/>
            <a:ext cx="10787838" cy="400110"/>
          </a:xfrm>
          <a:prstGeom prst="rect">
            <a:avLst/>
          </a:prstGeom>
          <a:noFill/>
        </p:spPr>
        <p:txBody>
          <a:bodyPr wrap="square">
            <a:spAutoFit/>
          </a:bodyPr>
          <a:lstStyle/>
          <a:p>
            <a:r>
              <a:rPr lang="en-US" sz="2000" b="1" dirty="0">
                <a:solidFill>
                  <a:srgbClr val="92D050"/>
                </a:solidFill>
              </a:rPr>
              <a:t>Simple Regression on total productivity and percentage coverage under irrigation: </a:t>
            </a:r>
            <a:endParaRPr lang="en-IN" sz="2000" b="1" dirty="0">
              <a:solidFill>
                <a:srgbClr val="92D050"/>
              </a:solidFill>
            </a:endParaRPr>
          </a:p>
        </p:txBody>
      </p:sp>
      <p:sp>
        <p:nvSpPr>
          <p:cNvPr id="10" name="TextBox 9">
            <a:extLst>
              <a:ext uri="{FF2B5EF4-FFF2-40B4-BE49-F238E27FC236}">
                <a16:creationId xmlns:a16="http://schemas.microsoft.com/office/drawing/2014/main" id="{7EB27EB0-D8F5-8AD3-95F9-1EF61DED3158}"/>
              </a:ext>
            </a:extLst>
          </p:cNvPr>
          <p:cNvSpPr txBox="1"/>
          <p:nvPr/>
        </p:nvSpPr>
        <p:spPr>
          <a:xfrm>
            <a:off x="-6626" y="782749"/>
            <a:ext cx="6102626" cy="375552"/>
          </a:xfrm>
          <a:prstGeom prst="rect">
            <a:avLst/>
          </a:prstGeom>
          <a:noFill/>
        </p:spPr>
        <p:txBody>
          <a:bodyPr wrap="square">
            <a:spAutoFit/>
          </a:bodyPr>
          <a:lstStyle/>
          <a:p>
            <a:pPr marL="457200">
              <a:lnSpc>
                <a:spcPct val="107000"/>
              </a:lnSpc>
              <a:spcAft>
                <a:spcPts val="800"/>
              </a:spcAft>
            </a:pPr>
            <a:r>
              <a:rPr lang="en-IN" sz="1800" b="1" i="1" u="sng" dirty="0">
                <a:solidFill>
                  <a:srgbClr val="000000"/>
                </a:solidFill>
                <a:effectLst/>
                <a:highlight>
                  <a:srgbClr val="FFFF00"/>
                </a:highlight>
                <a:latin typeface="Calibri" panose="020F0502020204030204" pitchFamily="34" charset="0"/>
                <a:ea typeface="Times New Roman" panose="02020603050405020304" pitchFamily="18" charset="0"/>
                <a:cs typeface="Calibri" panose="020F0502020204030204" pitchFamily="34" charset="0"/>
              </a:rPr>
              <a:t>Data Visualization</a:t>
            </a:r>
            <a:r>
              <a:rPr lang="en-IN" sz="1800" b="1" i="1" u="sng"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1A54B651-971B-C5EF-8AC3-D2375A7F15D5}"/>
              </a:ext>
            </a:extLst>
          </p:cNvPr>
          <p:cNvSpPr txBox="1"/>
          <p:nvPr/>
        </p:nvSpPr>
        <p:spPr>
          <a:xfrm>
            <a:off x="438930" y="1220343"/>
            <a:ext cx="11050989" cy="1200329"/>
          </a:xfrm>
          <a:prstGeom prst="rect">
            <a:avLst/>
          </a:prstGeom>
          <a:noFill/>
        </p:spPr>
        <p:txBody>
          <a:bodyPr wrap="square">
            <a:spAutoFit/>
          </a:bodyPr>
          <a:lstStyle/>
          <a:p>
            <a:r>
              <a:rPr lang="en-US" dirty="0">
                <a:solidFill>
                  <a:schemeClr val="accent2">
                    <a:lumMod val="40000"/>
                    <a:lumOff val="60000"/>
                  </a:schemeClr>
                </a:solidFill>
              </a:rPr>
              <a:t>Regression analysis is used to analyze and determine the relationship between response variable and explanatory variable. The variable considered for analysis in this study is </a:t>
            </a:r>
            <a:r>
              <a:rPr lang="en-US" dirty="0">
                <a:solidFill>
                  <a:schemeClr val="accent2">
                    <a:lumMod val="60000"/>
                    <a:lumOff val="40000"/>
                  </a:schemeClr>
                </a:solidFill>
              </a:rPr>
              <a:t>percentage cover under irrigation</a:t>
            </a:r>
            <a:r>
              <a:rPr lang="en-US" dirty="0">
                <a:solidFill>
                  <a:schemeClr val="accent2">
                    <a:lumMod val="40000"/>
                    <a:lumOff val="60000"/>
                  </a:schemeClr>
                </a:solidFill>
              </a:rPr>
              <a:t>. </a:t>
            </a:r>
            <a:r>
              <a:rPr lang="en-US" dirty="0">
                <a:solidFill>
                  <a:srgbClr val="FFFF00"/>
                </a:solidFill>
              </a:rPr>
              <a:t>total productivity </a:t>
            </a:r>
            <a:r>
              <a:rPr lang="en-US" dirty="0">
                <a:solidFill>
                  <a:schemeClr val="accent2">
                    <a:lumMod val="40000"/>
                    <a:lumOff val="60000"/>
                  </a:schemeClr>
                </a:solidFill>
              </a:rPr>
              <a:t>is a dependent variable which depends on these factors.</a:t>
            </a:r>
          </a:p>
          <a:p>
            <a:r>
              <a:rPr lang="en-US" dirty="0">
                <a:solidFill>
                  <a:schemeClr val="accent2">
                    <a:lumMod val="60000"/>
                    <a:lumOff val="40000"/>
                  </a:schemeClr>
                </a:solidFill>
              </a:rPr>
              <a:t>The main data visualization tool used here is Scatterplot,</a:t>
            </a:r>
          </a:p>
        </p:txBody>
      </p:sp>
      <p:pic>
        <p:nvPicPr>
          <p:cNvPr id="15" name="Picture 14">
            <a:extLst>
              <a:ext uri="{FF2B5EF4-FFF2-40B4-BE49-F238E27FC236}">
                <a16:creationId xmlns:a16="http://schemas.microsoft.com/office/drawing/2014/main" id="{F66898E8-98A3-9367-69C5-77CEE7EA1A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528" y="2561724"/>
            <a:ext cx="5185472" cy="3343552"/>
          </a:xfrm>
          <a:prstGeom prst="rect">
            <a:avLst/>
          </a:prstGeom>
        </p:spPr>
      </p:pic>
      <p:sp>
        <p:nvSpPr>
          <p:cNvPr id="19" name="TextBox 18">
            <a:extLst>
              <a:ext uri="{FF2B5EF4-FFF2-40B4-BE49-F238E27FC236}">
                <a16:creationId xmlns:a16="http://schemas.microsoft.com/office/drawing/2014/main" id="{8A8C900E-508D-6C29-DB3B-B264E3513ECC}"/>
              </a:ext>
            </a:extLst>
          </p:cNvPr>
          <p:cNvSpPr txBox="1"/>
          <p:nvPr/>
        </p:nvSpPr>
        <p:spPr>
          <a:xfrm>
            <a:off x="7416350" y="3134933"/>
            <a:ext cx="2498035" cy="2031325"/>
          </a:xfrm>
          <a:prstGeom prst="rect">
            <a:avLst/>
          </a:prstGeom>
          <a:noFill/>
        </p:spPr>
        <p:txBody>
          <a:bodyPr wrap="square">
            <a:spAutoFit/>
          </a:bodyPr>
          <a:lstStyle/>
          <a:p>
            <a:pPr marL="285750" indent="-285750">
              <a:buFont typeface="Wingdings" panose="05000000000000000000" pitchFamily="2" charset="2"/>
              <a:buChar char="v"/>
            </a:pPr>
            <a:r>
              <a:rPr lang="en-US" dirty="0">
                <a:solidFill>
                  <a:srgbClr val="FFFF00"/>
                </a:solidFill>
              </a:rPr>
              <a:t>An increasing Trend found. Linear Trend may be fitted.</a:t>
            </a:r>
          </a:p>
          <a:p>
            <a:pPr marL="285750" indent="-285750">
              <a:buFont typeface="Wingdings" panose="05000000000000000000" pitchFamily="2" charset="2"/>
              <a:buChar char="v"/>
            </a:pPr>
            <a:r>
              <a:rPr lang="en-US" dirty="0">
                <a:solidFill>
                  <a:srgbClr val="FFFF00"/>
                </a:solidFill>
              </a:rPr>
              <a:t>correlation between two variables is </a:t>
            </a:r>
            <a:r>
              <a:rPr lang="en-US" dirty="0">
                <a:solidFill>
                  <a:srgbClr val="FF0000"/>
                </a:solidFill>
              </a:rPr>
              <a:t>0.976 </a:t>
            </a:r>
            <a:r>
              <a:rPr lang="en-US" dirty="0">
                <a:solidFill>
                  <a:srgbClr val="FFFF00"/>
                </a:solidFill>
              </a:rPr>
              <a:t>(</a:t>
            </a:r>
            <a:r>
              <a:rPr lang="en-US" dirty="0" err="1">
                <a:solidFill>
                  <a:srgbClr val="FFFF00"/>
                </a:solidFill>
              </a:rPr>
              <a:t>i.e</a:t>
            </a:r>
            <a:r>
              <a:rPr lang="en-US" dirty="0">
                <a:solidFill>
                  <a:srgbClr val="FFFF00"/>
                </a:solidFill>
              </a:rPr>
              <a:t> highly correlated). </a:t>
            </a:r>
            <a:endParaRPr lang="en-IN" dirty="0">
              <a:solidFill>
                <a:srgbClr val="FFFF00"/>
              </a:solidFill>
            </a:endParaRPr>
          </a:p>
        </p:txBody>
      </p:sp>
      <p:pic>
        <p:nvPicPr>
          <p:cNvPr id="11" name="Picture 10">
            <a:extLst>
              <a:ext uri="{FF2B5EF4-FFF2-40B4-BE49-F238E27FC236}">
                <a16:creationId xmlns:a16="http://schemas.microsoft.com/office/drawing/2014/main" id="{5ACDA774-7B18-43DD-B37C-727AC1F3F88E}"/>
              </a:ext>
            </a:extLst>
          </p:cNvPr>
          <p:cNvPicPr>
            <a:picLocks noChangeAspect="1"/>
          </p:cNvPicPr>
          <p:nvPr/>
        </p:nvPicPr>
        <p:blipFill>
          <a:blip r:embed="rId4"/>
          <a:stretch>
            <a:fillRect/>
          </a:stretch>
        </p:blipFill>
        <p:spPr>
          <a:xfrm rot="5400000">
            <a:off x="6370547" y="2982612"/>
            <a:ext cx="892775" cy="892775"/>
          </a:xfrm>
          <a:prstGeom prst="rect">
            <a:avLst/>
          </a:prstGeom>
        </p:spPr>
      </p:pic>
      <p:pic>
        <p:nvPicPr>
          <p:cNvPr id="4" name="Picture 3">
            <a:extLst>
              <a:ext uri="{FF2B5EF4-FFF2-40B4-BE49-F238E27FC236}">
                <a16:creationId xmlns:a16="http://schemas.microsoft.com/office/drawing/2014/main" id="{25EF9BB7-AD80-CB8D-C0F8-52CE7CAA6CC4}"/>
              </a:ext>
            </a:extLst>
          </p:cNvPr>
          <p:cNvPicPr>
            <a:picLocks noChangeAspect="1"/>
          </p:cNvPicPr>
          <p:nvPr/>
        </p:nvPicPr>
        <p:blipFill>
          <a:blip r:embed="rId5"/>
          <a:stretch>
            <a:fillRect/>
          </a:stretch>
        </p:blipFill>
        <p:spPr>
          <a:xfrm>
            <a:off x="6926192" y="2077724"/>
            <a:ext cx="2391109" cy="685896"/>
          </a:xfrm>
          <a:prstGeom prst="rect">
            <a:avLst/>
          </a:prstGeom>
        </p:spPr>
      </p:pic>
    </p:spTree>
    <p:extLst>
      <p:ext uri="{BB962C8B-B14F-4D97-AF65-F5344CB8AC3E}">
        <p14:creationId xmlns:p14="http://schemas.microsoft.com/office/powerpoint/2010/main" val="3801631638"/>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5E48040-FC02-6E66-236F-C4B428D49F58}"/>
              </a:ext>
            </a:extLst>
          </p:cNvPr>
          <p:cNvSpPr>
            <a:spLocks noGrp="1"/>
          </p:cNvSpPr>
          <p:nvPr>
            <p:ph type="sldNum" sz="quarter" idx="11"/>
          </p:nvPr>
        </p:nvSpPr>
        <p:spPr/>
        <p:txBody>
          <a:bodyPr/>
          <a:lstStyle/>
          <a:p>
            <a:fld id="{8699F50C-BE38-4BD0-BA84-9B090E1F2B9B}" type="slidenum">
              <a:rPr lang="en-US" noProof="0" smtClean="0"/>
              <a:t>32</a:t>
            </a:fld>
            <a:endParaRPr lang="en-US" noProof="0" dirty="0"/>
          </a:p>
        </p:txBody>
      </p:sp>
      <p:sp>
        <p:nvSpPr>
          <p:cNvPr id="7" name="TextBox 6">
            <a:extLst>
              <a:ext uri="{FF2B5EF4-FFF2-40B4-BE49-F238E27FC236}">
                <a16:creationId xmlns:a16="http://schemas.microsoft.com/office/drawing/2014/main" id="{572D357F-3998-BF1E-F038-5E8EFF458CB3}"/>
              </a:ext>
            </a:extLst>
          </p:cNvPr>
          <p:cNvSpPr txBox="1"/>
          <p:nvPr/>
        </p:nvSpPr>
        <p:spPr>
          <a:xfrm>
            <a:off x="338530" y="505744"/>
            <a:ext cx="6102626" cy="1015663"/>
          </a:xfrm>
          <a:prstGeom prst="rect">
            <a:avLst/>
          </a:prstGeom>
          <a:noFill/>
        </p:spPr>
        <p:txBody>
          <a:bodyPr wrap="square">
            <a:spAutoFit/>
          </a:bodyPr>
          <a:lstStyle/>
          <a:p>
            <a:r>
              <a:rPr lang="en-US" dirty="0">
                <a:solidFill>
                  <a:srgbClr val="FF6699"/>
                </a:solidFill>
                <a:highlight>
                  <a:srgbClr val="FFFF00"/>
                </a:highlight>
              </a:rPr>
              <a:t> </a:t>
            </a:r>
            <a:r>
              <a:rPr lang="en-US" sz="2400" b="1" dirty="0">
                <a:highlight>
                  <a:srgbClr val="FFFF00"/>
                </a:highlight>
              </a:rPr>
              <a:t>simple Linear regression fitting  </a:t>
            </a:r>
            <a:endParaRPr lang="en-US" b="1" dirty="0">
              <a:highlight>
                <a:srgbClr val="FFFF00"/>
              </a:highlight>
            </a:endParaRPr>
          </a:p>
          <a:p>
            <a:r>
              <a:rPr lang="en-US" dirty="0">
                <a:solidFill>
                  <a:srgbClr val="FF6699"/>
                </a:solidFill>
              </a:rPr>
              <a:t> we have fitted the model, got a summary of the model given here</a:t>
            </a:r>
            <a:endParaRPr lang="en-IN" dirty="0">
              <a:solidFill>
                <a:srgbClr val="FF6699"/>
              </a:solidFill>
            </a:endParaRPr>
          </a:p>
        </p:txBody>
      </p:sp>
      <p:graphicFrame>
        <p:nvGraphicFramePr>
          <p:cNvPr id="8" name="Table 7">
            <a:extLst>
              <a:ext uri="{FF2B5EF4-FFF2-40B4-BE49-F238E27FC236}">
                <a16:creationId xmlns:a16="http://schemas.microsoft.com/office/drawing/2014/main" id="{09AD6ECA-5A95-597C-DC42-00189729D942}"/>
              </a:ext>
            </a:extLst>
          </p:cNvPr>
          <p:cNvGraphicFramePr>
            <a:graphicFrameLocks noGrp="1"/>
          </p:cNvGraphicFramePr>
          <p:nvPr>
            <p:extLst>
              <p:ext uri="{D42A27DB-BD31-4B8C-83A1-F6EECF244321}">
                <p14:modId xmlns:p14="http://schemas.microsoft.com/office/powerpoint/2010/main" val="3195053963"/>
              </p:ext>
            </p:extLst>
          </p:nvPr>
        </p:nvGraphicFramePr>
        <p:xfrm>
          <a:off x="338530" y="1981859"/>
          <a:ext cx="11568742" cy="3523203"/>
        </p:xfrm>
        <a:graphic>
          <a:graphicData uri="http://schemas.openxmlformats.org/drawingml/2006/table">
            <a:tbl>
              <a:tblPr firstRow="1" firstCol="1" bandRow="1">
                <a:tableStyleId>{5C22544A-7EE6-4342-B048-85BDC9FD1C3A}</a:tableStyleId>
              </a:tblPr>
              <a:tblGrid>
                <a:gridCol w="1927852">
                  <a:extLst>
                    <a:ext uri="{9D8B030D-6E8A-4147-A177-3AD203B41FA5}">
                      <a16:colId xmlns:a16="http://schemas.microsoft.com/office/drawing/2014/main" val="2891410789"/>
                    </a:ext>
                  </a:extLst>
                </a:gridCol>
                <a:gridCol w="1927852">
                  <a:extLst>
                    <a:ext uri="{9D8B030D-6E8A-4147-A177-3AD203B41FA5}">
                      <a16:colId xmlns:a16="http://schemas.microsoft.com/office/drawing/2014/main" val="3071239296"/>
                    </a:ext>
                  </a:extLst>
                </a:gridCol>
                <a:gridCol w="1927852">
                  <a:extLst>
                    <a:ext uri="{9D8B030D-6E8A-4147-A177-3AD203B41FA5}">
                      <a16:colId xmlns:a16="http://schemas.microsoft.com/office/drawing/2014/main" val="1576191292"/>
                    </a:ext>
                  </a:extLst>
                </a:gridCol>
                <a:gridCol w="1927852">
                  <a:extLst>
                    <a:ext uri="{9D8B030D-6E8A-4147-A177-3AD203B41FA5}">
                      <a16:colId xmlns:a16="http://schemas.microsoft.com/office/drawing/2014/main" val="3089579001"/>
                    </a:ext>
                  </a:extLst>
                </a:gridCol>
                <a:gridCol w="1928667">
                  <a:extLst>
                    <a:ext uri="{9D8B030D-6E8A-4147-A177-3AD203B41FA5}">
                      <a16:colId xmlns:a16="http://schemas.microsoft.com/office/drawing/2014/main" val="3481236600"/>
                    </a:ext>
                  </a:extLst>
                </a:gridCol>
                <a:gridCol w="1928667">
                  <a:extLst>
                    <a:ext uri="{9D8B030D-6E8A-4147-A177-3AD203B41FA5}">
                      <a16:colId xmlns:a16="http://schemas.microsoft.com/office/drawing/2014/main" val="2550562754"/>
                    </a:ext>
                  </a:extLst>
                </a:gridCol>
              </a:tblGrid>
              <a:tr h="1465420">
                <a:tc>
                  <a:txBody>
                    <a:bodyPr/>
                    <a:lstStyle/>
                    <a:p>
                      <a:pPr marL="457200">
                        <a:lnSpc>
                          <a:spcPct val="107000"/>
                        </a:lnSpc>
                        <a:spcAft>
                          <a:spcPts val="800"/>
                        </a:spcAft>
                      </a:pPr>
                      <a:r>
                        <a:rPr lang="en-IN" sz="1600">
                          <a:effectLst/>
                        </a:rPr>
                        <a:t>Dependent </a:t>
                      </a:r>
                      <a:endParaRPr lang="en-IN" sz="1100">
                        <a:effectLst/>
                      </a:endParaRPr>
                    </a:p>
                    <a:p>
                      <a:pPr marL="457200">
                        <a:lnSpc>
                          <a:spcPct val="107000"/>
                        </a:lnSpc>
                        <a:spcAft>
                          <a:spcPts val="800"/>
                        </a:spcAft>
                      </a:pPr>
                      <a:r>
                        <a:rPr lang="en-IN" sz="1600">
                          <a:effectLst/>
                        </a:rPr>
                        <a:t>Variable </a:t>
                      </a:r>
                      <a:endParaRPr lang="en-IN" sz="1100">
                        <a:effectLst/>
                      </a:endParaRPr>
                    </a:p>
                    <a:p>
                      <a:pPr marL="457200">
                        <a:lnSpc>
                          <a:spcPct val="107000"/>
                        </a:lnSpc>
                        <a:spcAft>
                          <a:spcPts val="800"/>
                        </a:spcAft>
                      </a:pPr>
                      <a:r>
                        <a:rPr lang="en-IN" sz="2200">
                          <a:effectLst/>
                        </a:rPr>
                        <a:t> </a:t>
                      </a:r>
                      <a:endParaRPr lang="en-IN" sz="1100">
                        <a:effectLst/>
                      </a:endParaRPr>
                    </a:p>
                    <a:p>
                      <a:pPr>
                        <a:lnSpc>
                          <a:spcPct val="107000"/>
                        </a:lnSpc>
                        <a:spcAft>
                          <a:spcPts val="800"/>
                        </a:spcAft>
                      </a:pPr>
                      <a:r>
                        <a:rPr lang="en-IN" sz="16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07000"/>
                        </a:lnSpc>
                        <a:spcAft>
                          <a:spcPts val="800"/>
                        </a:spcAft>
                      </a:pPr>
                      <a:r>
                        <a:rPr lang="en-IN" sz="1600" dirty="0">
                          <a:effectLst/>
                        </a:rPr>
                        <a:t>Independent </a:t>
                      </a:r>
                      <a:endParaRPr lang="en-IN" sz="1100" dirty="0">
                        <a:effectLst/>
                      </a:endParaRPr>
                    </a:p>
                    <a:p>
                      <a:pPr marL="457200">
                        <a:lnSpc>
                          <a:spcPct val="107000"/>
                        </a:lnSpc>
                        <a:spcAft>
                          <a:spcPts val="800"/>
                        </a:spcAft>
                      </a:pPr>
                      <a:r>
                        <a:rPr lang="en-IN" sz="1600" dirty="0">
                          <a:effectLst/>
                        </a:rPr>
                        <a:t>Variable </a:t>
                      </a:r>
                      <a:endParaRPr lang="en-IN" sz="1100" dirty="0">
                        <a:effectLst/>
                      </a:endParaRPr>
                    </a:p>
                    <a:p>
                      <a:pPr marL="457200">
                        <a:lnSpc>
                          <a:spcPct val="107000"/>
                        </a:lnSpc>
                        <a:spcAft>
                          <a:spcPts val="800"/>
                        </a:spcAft>
                      </a:pPr>
                      <a:r>
                        <a:rPr lang="en-IN" sz="1600" dirty="0">
                          <a:effectLst/>
                        </a:rPr>
                        <a:t>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07000"/>
                        </a:lnSpc>
                        <a:spcAft>
                          <a:spcPts val="800"/>
                        </a:spcAft>
                      </a:pPr>
                      <a:r>
                        <a:rPr lang="en-IN" sz="1600">
                          <a:effectLst/>
                        </a:rPr>
                        <a:t>Regression Equation</a:t>
                      </a:r>
                      <a:endParaRPr lang="en-IN" sz="1100">
                        <a:effectLst/>
                      </a:endParaRPr>
                    </a:p>
                    <a:p>
                      <a:pPr marL="457200">
                        <a:lnSpc>
                          <a:spcPct val="107000"/>
                        </a:lnSpc>
                        <a:spcAft>
                          <a:spcPts val="800"/>
                        </a:spcAft>
                      </a:pPr>
                      <a:r>
                        <a:rPr lang="en-IN" sz="16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07000"/>
                        </a:lnSpc>
                        <a:spcAft>
                          <a:spcPts val="800"/>
                        </a:spcAft>
                      </a:pPr>
                      <a:r>
                        <a:rPr lang="en-IN" sz="1600">
                          <a:effectLst/>
                        </a:rPr>
                        <a:t>t Value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nSpc>
                          <a:spcPct val="107000"/>
                        </a:lnSpc>
                        <a:spcAft>
                          <a:spcPts val="800"/>
                        </a:spcAft>
                      </a:pPr>
                      <a:r>
                        <a:rPr lang="en-IN" sz="1600">
                          <a:effectLst/>
                        </a:rPr>
                        <a:t>R Squared </a:t>
                      </a:r>
                      <a:endParaRPr lang="en-IN" sz="1100">
                        <a:effectLst/>
                      </a:endParaRPr>
                    </a:p>
                    <a:p>
                      <a:pPr>
                        <a:lnSpc>
                          <a:spcPct val="107000"/>
                        </a:lnSpc>
                        <a:spcAft>
                          <a:spcPts val="800"/>
                        </a:spcAft>
                      </a:pPr>
                      <a:r>
                        <a:rPr lang="en-IN" sz="1600">
                          <a:effectLst/>
                        </a:rPr>
                        <a:t>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Decision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90865737"/>
                  </a:ext>
                </a:extLst>
              </a:tr>
              <a:tr h="2057783">
                <a:tc>
                  <a:txBody>
                    <a:bodyPr/>
                    <a:lstStyle/>
                    <a:p>
                      <a:pPr>
                        <a:lnSpc>
                          <a:spcPct val="107000"/>
                        </a:lnSpc>
                        <a:spcAft>
                          <a:spcPts val="800"/>
                        </a:spcAft>
                      </a:pPr>
                      <a:r>
                        <a:rPr lang="en-IN" sz="1600" dirty="0">
                          <a:effectLst/>
                        </a:rPr>
                        <a:t>Total productivity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Area coverage under irrigation </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dirty="0">
                          <a:effectLst/>
                        </a:rPr>
                        <a:t>y=</a:t>
                      </a:r>
                      <a:r>
                        <a:rPr lang="en-IN" sz="1100" dirty="0">
                          <a:effectLst/>
                        </a:rPr>
                        <a:t> </a:t>
                      </a:r>
                      <a:r>
                        <a:rPr lang="en-IN" sz="1600" dirty="0">
                          <a:effectLst/>
                        </a:rPr>
                        <a:t>-1351.80423             +63.73125x </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-14.93</a:t>
                      </a:r>
                      <a:endParaRPr lang="en-IN" sz="1100">
                        <a:effectLst/>
                      </a:endParaRPr>
                    </a:p>
                    <a:p>
                      <a:pPr>
                        <a:lnSpc>
                          <a:spcPct val="107000"/>
                        </a:lnSpc>
                        <a:spcAft>
                          <a:spcPts val="800"/>
                        </a:spcAft>
                      </a:pPr>
                      <a:r>
                        <a:rPr lang="en-IN" sz="1600">
                          <a:effectLst/>
                        </a:rPr>
                        <a:t>34.24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Multiple R-squared:  0.9536,</a:t>
                      </a:r>
                      <a:endParaRPr lang="en-IN" sz="1100">
                        <a:effectLst/>
                      </a:endParaRPr>
                    </a:p>
                    <a:p>
                      <a:pPr>
                        <a:lnSpc>
                          <a:spcPct val="107000"/>
                        </a:lnSpc>
                        <a:spcAft>
                          <a:spcPts val="800"/>
                        </a:spcAft>
                      </a:pPr>
                      <a:r>
                        <a:rPr lang="en-IN" sz="1600">
                          <a:effectLst/>
                        </a:rPr>
                        <a:t> </a:t>
                      </a:r>
                      <a:endParaRPr lang="en-IN" sz="1100">
                        <a:effectLst/>
                      </a:endParaRPr>
                    </a:p>
                    <a:p>
                      <a:pPr>
                        <a:lnSpc>
                          <a:spcPct val="107000"/>
                        </a:lnSpc>
                        <a:spcAft>
                          <a:spcPts val="800"/>
                        </a:spcAft>
                      </a:pPr>
                      <a:r>
                        <a:rPr lang="en-IN" sz="1600">
                          <a:effectLst/>
                        </a:rPr>
                        <a:t> </a:t>
                      </a:r>
                      <a:endParaRPr lang="en-IN" sz="1100">
                        <a:effectLst/>
                      </a:endParaRPr>
                    </a:p>
                    <a:p>
                      <a:pPr>
                        <a:lnSpc>
                          <a:spcPct val="107000"/>
                        </a:lnSpc>
                        <a:spcAft>
                          <a:spcPts val="800"/>
                        </a:spcAft>
                      </a:pPr>
                      <a:r>
                        <a:rPr lang="en-IN" sz="1600">
                          <a:effectLst/>
                        </a:rPr>
                        <a:t>	Adjusted R-squared:  0.9528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dirty="0">
                          <a:effectLst/>
                        </a:rPr>
                        <a:t>X has an effect in the total productivity as the R square value is = 0.9528(quite high) so the regression line fit properly.</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82043206"/>
                  </a:ext>
                </a:extLst>
              </a:tr>
            </a:tbl>
          </a:graphicData>
        </a:graphic>
      </p:graphicFrame>
      <p:sp>
        <p:nvSpPr>
          <p:cNvPr id="4" name="Rectangle 3">
            <a:extLst>
              <a:ext uri="{FF2B5EF4-FFF2-40B4-BE49-F238E27FC236}">
                <a16:creationId xmlns:a16="http://schemas.microsoft.com/office/drawing/2014/main" id="{F940C681-66F2-3B41-6B6A-7394B5088943}"/>
              </a:ext>
            </a:extLst>
          </p:cNvPr>
          <p:cNvSpPr/>
          <p:nvPr/>
        </p:nvSpPr>
        <p:spPr>
          <a:xfrm>
            <a:off x="11000792" y="233265"/>
            <a:ext cx="979714" cy="5411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EEF55A23-70C1-93D8-3112-CEF7CE660A2F}"/>
              </a:ext>
            </a:extLst>
          </p:cNvPr>
          <p:cNvSpPr txBox="1"/>
          <p:nvPr/>
        </p:nvSpPr>
        <p:spPr>
          <a:xfrm>
            <a:off x="759655" y="5780848"/>
            <a:ext cx="6105378" cy="369332"/>
          </a:xfrm>
          <a:prstGeom prst="rect">
            <a:avLst/>
          </a:prstGeom>
          <a:noFill/>
        </p:spPr>
        <p:txBody>
          <a:bodyPr wrap="square">
            <a:spAutoFit/>
          </a:bodyPr>
          <a:lstStyle/>
          <a:p>
            <a:r>
              <a:rPr lang="en-IN" dirty="0">
                <a:solidFill>
                  <a:schemeClr val="tx2"/>
                </a:solidFill>
              </a:rPr>
              <a:t>p-value: &lt; 2.2e-16</a:t>
            </a:r>
          </a:p>
        </p:txBody>
      </p:sp>
    </p:spTree>
    <p:extLst>
      <p:ext uri="{BB962C8B-B14F-4D97-AF65-F5344CB8AC3E}">
        <p14:creationId xmlns:p14="http://schemas.microsoft.com/office/powerpoint/2010/main" val="26165759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B0BD349-9E2D-0FC2-5F2A-9630CC363A15}"/>
              </a:ext>
            </a:extLst>
          </p:cNvPr>
          <p:cNvSpPr>
            <a:spLocks noGrp="1"/>
          </p:cNvSpPr>
          <p:nvPr>
            <p:ph type="sldNum" sz="quarter" idx="11"/>
          </p:nvPr>
        </p:nvSpPr>
        <p:spPr/>
        <p:txBody>
          <a:bodyPr/>
          <a:lstStyle/>
          <a:p>
            <a:fld id="{8699F50C-BE38-4BD0-BA84-9B090E1F2B9B}" type="slidenum">
              <a:rPr lang="en-US" noProof="0" smtClean="0"/>
              <a:t>33</a:t>
            </a:fld>
            <a:endParaRPr lang="en-US" noProof="0" dirty="0"/>
          </a:p>
        </p:txBody>
      </p:sp>
      <p:sp>
        <p:nvSpPr>
          <p:cNvPr id="7" name="TextBox 6">
            <a:extLst>
              <a:ext uri="{FF2B5EF4-FFF2-40B4-BE49-F238E27FC236}">
                <a16:creationId xmlns:a16="http://schemas.microsoft.com/office/drawing/2014/main" id="{47853ED1-E91C-5719-F807-7A9AA216E29F}"/>
              </a:ext>
            </a:extLst>
          </p:cNvPr>
          <p:cNvSpPr txBox="1"/>
          <p:nvPr/>
        </p:nvSpPr>
        <p:spPr>
          <a:xfrm>
            <a:off x="338530" y="305664"/>
            <a:ext cx="6102626" cy="400110"/>
          </a:xfrm>
          <a:prstGeom prst="rect">
            <a:avLst/>
          </a:prstGeom>
          <a:noFill/>
        </p:spPr>
        <p:txBody>
          <a:bodyPr wrap="square">
            <a:spAutoFit/>
          </a:bodyPr>
          <a:lstStyle/>
          <a:p>
            <a:r>
              <a:rPr lang="en-US" sz="2000" b="1" dirty="0">
                <a:solidFill>
                  <a:schemeClr val="accent5">
                    <a:lumMod val="60000"/>
                    <a:lumOff val="40000"/>
                  </a:schemeClr>
                </a:solidFill>
              </a:rPr>
              <a:t>Here is the model fitted graph with </a:t>
            </a:r>
            <a:r>
              <a:rPr lang="en-US" sz="2000" b="1" dirty="0" err="1">
                <a:solidFill>
                  <a:schemeClr val="accent5">
                    <a:lumMod val="60000"/>
                    <a:lumOff val="40000"/>
                  </a:schemeClr>
                </a:solidFill>
              </a:rPr>
              <a:t>abline</a:t>
            </a:r>
            <a:r>
              <a:rPr lang="en-US" sz="2000" b="1" dirty="0">
                <a:solidFill>
                  <a:schemeClr val="accent5">
                    <a:lumMod val="60000"/>
                    <a:lumOff val="40000"/>
                  </a:schemeClr>
                </a:solidFill>
              </a:rPr>
              <a:t> –</a:t>
            </a:r>
            <a:endParaRPr lang="en-IN" sz="2000" b="1" dirty="0">
              <a:solidFill>
                <a:schemeClr val="accent5">
                  <a:lumMod val="60000"/>
                  <a:lumOff val="40000"/>
                </a:schemeClr>
              </a:solidFill>
            </a:endParaRPr>
          </a:p>
        </p:txBody>
      </p:sp>
      <p:pic>
        <p:nvPicPr>
          <p:cNvPr id="8" name="Picture 7">
            <a:extLst>
              <a:ext uri="{FF2B5EF4-FFF2-40B4-BE49-F238E27FC236}">
                <a16:creationId xmlns:a16="http://schemas.microsoft.com/office/drawing/2014/main" id="{55F70697-7A32-0E28-1AC2-EDE0B65B6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4473" y="1502241"/>
            <a:ext cx="5735320" cy="3641767"/>
          </a:xfrm>
          <a:prstGeom prst="rect">
            <a:avLst/>
          </a:prstGeom>
        </p:spPr>
      </p:pic>
      <p:pic>
        <p:nvPicPr>
          <p:cNvPr id="10" name="Picture 9">
            <a:extLst>
              <a:ext uri="{FF2B5EF4-FFF2-40B4-BE49-F238E27FC236}">
                <a16:creationId xmlns:a16="http://schemas.microsoft.com/office/drawing/2014/main" id="{5BFC9FC3-DF03-6F84-58CB-DAAA1CC96E07}"/>
              </a:ext>
            </a:extLst>
          </p:cNvPr>
          <p:cNvPicPr>
            <a:picLocks noChangeAspect="1"/>
          </p:cNvPicPr>
          <p:nvPr/>
        </p:nvPicPr>
        <p:blipFill>
          <a:blip r:embed="rId3"/>
          <a:stretch>
            <a:fillRect/>
          </a:stretch>
        </p:blipFill>
        <p:spPr>
          <a:xfrm>
            <a:off x="10986245" y="15833"/>
            <a:ext cx="1061678" cy="762106"/>
          </a:xfrm>
          <a:prstGeom prst="rect">
            <a:avLst/>
          </a:prstGeom>
        </p:spPr>
      </p:pic>
    </p:spTree>
    <p:extLst>
      <p:ext uri="{BB962C8B-B14F-4D97-AF65-F5344CB8AC3E}">
        <p14:creationId xmlns:p14="http://schemas.microsoft.com/office/powerpoint/2010/main" val="137749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678419B-B06B-9280-4BEC-D72734AAB161}"/>
              </a:ext>
            </a:extLst>
          </p:cNvPr>
          <p:cNvSpPr>
            <a:spLocks noGrp="1"/>
          </p:cNvSpPr>
          <p:nvPr>
            <p:ph type="sldNum" sz="quarter" idx="11"/>
          </p:nvPr>
        </p:nvSpPr>
        <p:spPr/>
        <p:txBody>
          <a:bodyPr/>
          <a:lstStyle/>
          <a:p>
            <a:fld id="{8699F50C-BE38-4BD0-BA84-9B090E1F2B9B}" type="slidenum">
              <a:rPr lang="en-US" noProof="0" smtClean="0"/>
              <a:t>34</a:t>
            </a:fld>
            <a:endParaRPr lang="en-US" noProof="0" dirty="0"/>
          </a:p>
        </p:txBody>
      </p:sp>
      <p:sp>
        <p:nvSpPr>
          <p:cNvPr id="4" name="Title 3">
            <a:extLst>
              <a:ext uri="{FF2B5EF4-FFF2-40B4-BE49-F238E27FC236}">
                <a16:creationId xmlns:a16="http://schemas.microsoft.com/office/drawing/2014/main" id="{5A9257D8-6C7F-4E15-E5E5-0AA8BDE3336D}"/>
              </a:ext>
            </a:extLst>
          </p:cNvPr>
          <p:cNvSpPr>
            <a:spLocks noGrp="1"/>
          </p:cNvSpPr>
          <p:nvPr>
            <p:ph type="title"/>
          </p:nvPr>
        </p:nvSpPr>
        <p:spPr/>
        <p:txBody>
          <a:bodyPr/>
          <a:lstStyle/>
          <a:p>
            <a:r>
              <a:rPr lang="en-IN" dirty="0"/>
              <a:t>Conclusion:-</a:t>
            </a:r>
          </a:p>
        </p:txBody>
      </p:sp>
      <p:sp>
        <p:nvSpPr>
          <p:cNvPr id="5" name="Text Placeholder 4">
            <a:extLst>
              <a:ext uri="{FF2B5EF4-FFF2-40B4-BE49-F238E27FC236}">
                <a16:creationId xmlns:a16="http://schemas.microsoft.com/office/drawing/2014/main" id="{8503B882-E033-1DA0-C383-4629069698F4}"/>
              </a:ext>
            </a:extLst>
          </p:cNvPr>
          <p:cNvSpPr>
            <a:spLocks noGrp="1"/>
          </p:cNvSpPr>
          <p:nvPr>
            <p:ph type="body" sz="quarter" idx="12"/>
          </p:nvPr>
        </p:nvSpPr>
        <p:spPr>
          <a:xfrm>
            <a:off x="1526131" y="1979613"/>
            <a:ext cx="8757352" cy="3971021"/>
          </a:xfrm>
        </p:spPr>
        <p:txBody>
          <a:bodyPr/>
          <a:lstStyle/>
          <a:p>
            <a:pPr algn="just"/>
            <a:r>
              <a:rPr lang="en-IN" sz="2400" dirty="0"/>
              <a:t>Crop Production in India is an essential aspect that plays a significant role in the country’s economy and food security. Though the production of Kharif and Rabi crops has been increasing steadily over the years, the productivity of Indian agriculture is relatively low compared to the other countries. However, there are several challenges that Indian farmers has to face and it is essential to address these issues to improve the productivity and ensure sustainable agriculture. With the governments support and modern technology, Indian agriculture has the potential to become more productive and efficient, </a:t>
            </a:r>
            <a:r>
              <a:rPr lang="en-US" sz="2400" dirty="0"/>
              <a:t>Which helps in improving the conditions of the Indian farmers and ensures the food security of the country .</a:t>
            </a:r>
            <a:r>
              <a:rPr lang="en-IN" sz="2000" dirty="0"/>
              <a:t>.</a:t>
            </a:r>
          </a:p>
        </p:txBody>
      </p:sp>
      <p:sp>
        <p:nvSpPr>
          <p:cNvPr id="6" name="Rectangle 5">
            <a:extLst>
              <a:ext uri="{FF2B5EF4-FFF2-40B4-BE49-F238E27FC236}">
                <a16:creationId xmlns:a16="http://schemas.microsoft.com/office/drawing/2014/main" id="{A10A14ED-EBAD-4093-066F-9576FCE2CE3E}"/>
              </a:ext>
            </a:extLst>
          </p:cNvPr>
          <p:cNvSpPr/>
          <p:nvPr/>
        </p:nvSpPr>
        <p:spPr>
          <a:xfrm>
            <a:off x="11146971" y="279918"/>
            <a:ext cx="740227" cy="5784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31715636"/>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EF17E3-8BB1-02F1-69D8-3DABAC6851C4}"/>
              </a:ext>
            </a:extLst>
          </p:cNvPr>
          <p:cNvSpPr>
            <a:spLocks noGrp="1"/>
          </p:cNvSpPr>
          <p:nvPr>
            <p:ph type="sldNum" sz="quarter" idx="11"/>
          </p:nvPr>
        </p:nvSpPr>
        <p:spPr/>
        <p:txBody>
          <a:bodyPr/>
          <a:lstStyle/>
          <a:p>
            <a:fld id="{8699F50C-BE38-4BD0-BA84-9B090E1F2B9B}" type="slidenum">
              <a:rPr lang="en-US" noProof="0" smtClean="0"/>
              <a:t>35</a:t>
            </a:fld>
            <a:endParaRPr lang="en-US" noProof="0" dirty="0"/>
          </a:p>
        </p:txBody>
      </p:sp>
      <p:sp>
        <p:nvSpPr>
          <p:cNvPr id="7" name="TextBox 6">
            <a:extLst>
              <a:ext uri="{FF2B5EF4-FFF2-40B4-BE49-F238E27FC236}">
                <a16:creationId xmlns:a16="http://schemas.microsoft.com/office/drawing/2014/main" id="{AF0266A8-FBFC-57F8-A7ED-AE62F6C37BC5}"/>
              </a:ext>
            </a:extLst>
          </p:cNvPr>
          <p:cNvSpPr txBox="1"/>
          <p:nvPr/>
        </p:nvSpPr>
        <p:spPr>
          <a:xfrm>
            <a:off x="437322" y="193385"/>
            <a:ext cx="8716617" cy="5386090"/>
          </a:xfrm>
          <a:prstGeom prst="rect">
            <a:avLst/>
          </a:prstGeom>
          <a:noFill/>
        </p:spPr>
        <p:txBody>
          <a:bodyPr wrap="square">
            <a:spAutoFit/>
          </a:bodyPr>
          <a:lstStyle/>
          <a:p>
            <a:r>
              <a:rPr lang="en-IN" sz="2000" b="1" dirty="0">
                <a:solidFill>
                  <a:schemeClr val="accent6">
                    <a:lumMod val="60000"/>
                    <a:lumOff val="40000"/>
                  </a:schemeClr>
                </a:solidFill>
              </a:rPr>
              <a:t>References :</a:t>
            </a:r>
            <a:br>
              <a:rPr lang="en-IN" dirty="0"/>
            </a:br>
            <a:r>
              <a:rPr lang="en-IN" dirty="0">
                <a:solidFill>
                  <a:schemeClr val="accent1">
                    <a:lumMod val="25000"/>
                    <a:lumOff val="75000"/>
                  </a:schemeClr>
                </a:solidFill>
              </a:rPr>
              <a:t>Books: </a:t>
            </a:r>
            <a:br>
              <a:rPr lang="en-IN" dirty="0"/>
            </a:br>
            <a:r>
              <a:rPr lang="en-IN" dirty="0">
                <a:solidFill>
                  <a:schemeClr val="accent1">
                    <a:lumMod val="10000"/>
                    <a:lumOff val="90000"/>
                  </a:schemeClr>
                </a:solidFill>
              </a:rPr>
              <a:t>Notes on Time Series Analysis provided by </a:t>
            </a:r>
            <a:br>
              <a:rPr lang="en-IN" dirty="0">
                <a:solidFill>
                  <a:schemeClr val="accent1">
                    <a:lumMod val="10000"/>
                    <a:lumOff val="90000"/>
                  </a:schemeClr>
                </a:solidFill>
              </a:rPr>
            </a:br>
            <a:r>
              <a:rPr lang="en-IN" dirty="0" err="1">
                <a:solidFill>
                  <a:schemeClr val="accent1">
                    <a:lumMod val="10000"/>
                    <a:lumOff val="90000"/>
                  </a:schemeClr>
                </a:solidFill>
              </a:rPr>
              <a:t>Dr.</a:t>
            </a:r>
            <a:r>
              <a:rPr lang="en-IN" dirty="0">
                <a:solidFill>
                  <a:schemeClr val="accent1">
                    <a:lumMod val="10000"/>
                    <a:lumOff val="90000"/>
                  </a:schemeClr>
                </a:solidFill>
              </a:rPr>
              <a:t> Saran </a:t>
            </a:r>
            <a:r>
              <a:rPr lang="en-IN" dirty="0" err="1">
                <a:solidFill>
                  <a:schemeClr val="accent1">
                    <a:lumMod val="10000"/>
                    <a:lumOff val="90000"/>
                  </a:schemeClr>
                </a:solidFill>
              </a:rPr>
              <a:t>Ishika</a:t>
            </a:r>
            <a:r>
              <a:rPr lang="en-IN" dirty="0">
                <a:solidFill>
                  <a:schemeClr val="accent1">
                    <a:lumMod val="10000"/>
                    <a:lumOff val="90000"/>
                  </a:schemeClr>
                </a:solidFill>
              </a:rPr>
              <a:t> </a:t>
            </a:r>
            <a:r>
              <a:rPr lang="en-IN" dirty="0" err="1">
                <a:solidFill>
                  <a:schemeClr val="accent1">
                    <a:lumMod val="10000"/>
                    <a:lumOff val="90000"/>
                  </a:schemeClr>
                </a:solidFill>
              </a:rPr>
              <a:t>Maiti</a:t>
            </a:r>
            <a:r>
              <a:rPr lang="en-IN" dirty="0">
                <a:solidFill>
                  <a:schemeClr val="accent1">
                    <a:lumMod val="10000"/>
                    <a:lumOff val="90000"/>
                  </a:schemeClr>
                </a:solidFill>
              </a:rPr>
              <a:t> (Asst. Prof. department</a:t>
            </a:r>
            <a:br>
              <a:rPr lang="en-IN" dirty="0">
                <a:solidFill>
                  <a:schemeClr val="accent1">
                    <a:lumMod val="10000"/>
                    <a:lumOff val="90000"/>
                  </a:schemeClr>
                </a:solidFill>
              </a:rPr>
            </a:br>
            <a:r>
              <a:rPr lang="en-IN" dirty="0">
                <a:solidFill>
                  <a:schemeClr val="accent1">
                    <a:lumMod val="10000"/>
                    <a:lumOff val="90000"/>
                  </a:schemeClr>
                </a:solidFill>
              </a:rPr>
              <a:t> of Statistics , </a:t>
            </a:r>
            <a:r>
              <a:rPr lang="en-IN" dirty="0" err="1">
                <a:solidFill>
                  <a:schemeClr val="accent1">
                    <a:lumMod val="10000"/>
                    <a:lumOff val="90000"/>
                  </a:schemeClr>
                </a:solidFill>
              </a:rPr>
              <a:t>Visva</a:t>
            </a:r>
            <a:r>
              <a:rPr lang="en-IN" dirty="0">
                <a:solidFill>
                  <a:schemeClr val="accent1">
                    <a:lumMod val="10000"/>
                    <a:lumOff val="90000"/>
                  </a:schemeClr>
                </a:solidFill>
              </a:rPr>
              <a:t>-Bharati University)</a:t>
            </a:r>
            <a:br>
              <a:rPr lang="en-IN" dirty="0">
                <a:solidFill>
                  <a:schemeClr val="accent1">
                    <a:lumMod val="10000"/>
                    <a:lumOff val="90000"/>
                  </a:schemeClr>
                </a:solidFill>
              </a:rPr>
            </a:br>
            <a:r>
              <a:rPr lang="en-IN" dirty="0">
                <a:solidFill>
                  <a:schemeClr val="accent1">
                    <a:lumMod val="10000"/>
                    <a:lumOff val="90000"/>
                  </a:schemeClr>
                </a:solidFill>
              </a:rPr>
              <a:t>Fundamental of Statistics(vol-1) by Gun Gupta Dasgupta</a:t>
            </a:r>
            <a:br>
              <a:rPr lang="en-IN" dirty="0">
                <a:solidFill>
                  <a:schemeClr val="accent1">
                    <a:lumMod val="10000"/>
                    <a:lumOff val="90000"/>
                  </a:schemeClr>
                </a:solidFill>
              </a:rPr>
            </a:br>
            <a:r>
              <a:rPr lang="en-IN" dirty="0">
                <a:solidFill>
                  <a:schemeClr val="accent1">
                    <a:lumMod val="10000"/>
                    <a:lumOff val="90000"/>
                  </a:schemeClr>
                </a:solidFill>
              </a:rPr>
              <a:t>Fundamental of Statistics(vol-2) by Gun Gupta Dasgupta</a:t>
            </a:r>
            <a:br>
              <a:rPr lang="en-IN" dirty="0"/>
            </a:br>
            <a:r>
              <a:rPr lang="en-IN" dirty="0">
                <a:solidFill>
                  <a:schemeClr val="accent1">
                    <a:lumMod val="25000"/>
                    <a:lumOff val="75000"/>
                  </a:schemeClr>
                </a:solidFill>
              </a:rPr>
              <a:t>Website:</a:t>
            </a:r>
            <a:br>
              <a:rPr lang="en-IN" dirty="0"/>
            </a:br>
            <a:r>
              <a:rPr lang="en-IN" dirty="0">
                <a:solidFill>
                  <a:schemeClr val="accent1">
                    <a:lumMod val="10000"/>
                    <a:lumOff val="90000"/>
                  </a:schemeClr>
                </a:solidFill>
              </a:rPr>
              <a:t>Geeks for Geeks </a:t>
            </a:r>
            <a:br>
              <a:rPr lang="en-IN" dirty="0">
                <a:solidFill>
                  <a:schemeClr val="accent1">
                    <a:lumMod val="10000"/>
                    <a:lumOff val="90000"/>
                  </a:schemeClr>
                </a:solidFill>
              </a:rPr>
            </a:br>
            <a:r>
              <a:rPr lang="en-IN" dirty="0">
                <a:solidFill>
                  <a:schemeClr val="accent1">
                    <a:lumMod val="10000"/>
                    <a:lumOff val="90000"/>
                  </a:schemeClr>
                </a:solidFill>
              </a:rPr>
              <a:t>Stack overflow</a:t>
            </a:r>
            <a:br>
              <a:rPr lang="en-IN" dirty="0">
                <a:solidFill>
                  <a:schemeClr val="accent1">
                    <a:lumMod val="10000"/>
                    <a:lumOff val="90000"/>
                  </a:schemeClr>
                </a:solidFill>
              </a:rPr>
            </a:br>
            <a:r>
              <a:rPr lang="en-IN" dirty="0">
                <a:solidFill>
                  <a:schemeClr val="accent1">
                    <a:lumMod val="10000"/>
                    <a:lumOff val="90000"/>
                  </a:schemeClr>
                </a:solidFill>
              </a:rPr>
              <a:t>Stack Exchange </a:t>
            </a:r>
            <a:br>
              <a:rPr lang="en-IN" dirty="0">
                <a:solidFill>
                  <a:schemeClr val="accent1">
                    <a:lumMod val="10000"/>
                    <a:lumOff val="90000"/>
                  </a:schemeClr>
                </a:solidFill>
              </a:rPr>
            </a:br>
            <a:r>
              <a:rPr lang="en-IN" dirty="0">
                <a:solidFill>
                  <a:schemeClr val="accent1">
                    <a:lumMod val="10000"/>
                    <a:lumOff val="90000"/>
                  </a:schemeClr>
                </a:solidFill>
              </a:rPr>
              <a:t>Slide model </a:t>
            </a:r>
            <a:br>
              <a:rPr lang="en-IN" dirty="0">
                <a:solidFill>
                  <a:schemeClr val="accent1">
                    <a:lumMod val="10000"/>
                    <a:lumOff val="90000"/>
                  </a:schemeClr>
                </a:solidFill>
              </a:rPr>
            </a:br>
            <a:r>
              <a:rPr lang="en-IN" dirty="0">
                <a:solidFill>
                  <a:schemeClr val="accent1">
                    <a:lumMod val="10000"/>
                    <a:lumOff val="90000"/>
                  </a:schemeClr>
                </a:solidFill>
              </a:rPr>
              <a:t>Wikipedia</a:t>
            </a:r>
            <a:br>
              <a:rPr lang="en-IN" dirty="0">
                <a:solidFill>
                  <a:schemeClr val="accent1">
                    <a:lumMod val="10000"/>
                    <a:lumOff val="90000"/>
                  </a:schemeClr>
                </a:solidFill>
              </a:rPr>
            </a:br>
            <a:r>
              <a:rPr lang="en-IN" dirty="0" err="1">
                <a:solidFill>
                  <a:schemeClr val="accent1">
                    <a:lumMod val="10000"/>
                    <a:lumOff val="90000"/>
                  </a:schemeClr>
                </a:solidFill>
              </a:rPr>
              <a:t>Unesco</a:t>
            </a:r>
            <a:br>
              <a:rPr lang="en-IN" dirty="0"/>
            </a:br>
            <a:r>
              <a:rPr lang="en-IN" dirty="0">
                <a:solidFill>
                  <a:schemeClr val="accent1">
                    <a:lumMod val="25000"/>
                    <a:lumOff val="75000"/>
                  </a:schemeClr>
                </a:solidFill>
              </a:rPr>
              <a:t>Image Source</a:t>
            </a:r>
            <a:r>
              <a:rPr lang="en-IN" dirty="0"/>
              <a:t>: </a:t>
            </a:r>
            <a:r>
              <a:rPr lang="en-IN" dirty="0">
                <a:solidFill>
                  <a:schemeClr val="accent1">
                    <a:lumMod val="10000"/>
                    <a:lumOff val="90000"/>
                  </a:schemeClr>
                </a:solidFill>
              </a:rPr>
              <a:t>Google, Bing, Internet Resource </a:t>
            </a:r>
            <a:br>
              <a:rPr lang="en-IN" dirty="0"/>
            </a:br>
            <a:r>
              <a:rPr lang="en-IN" dirty="0">
                <a:solidFill>
                  <a:schemeClr val="accent1">
                    <a:lumMod val="25000"/>
                    <a:lumOff val="75000"/>
                  </a:schemeClr>
                </a:solidFill>
              </a:rPr>
              <a:t>Software: </a:t>
            </a:r>
            <a:r>
              <a:rPr lang="en-IN" dirty="0">
                <a:solidFill>
                  <a:schemeClr val="accent1">
                    <a:lumMod val="10000"/>
                    <a:lumOff val="90000"/>
                  </a:schemeClr>
                </a:solidFill>
              </a:rPr>
              <a:t>R Console, R Studio, Microsoft Word, Excel, Power Point, Adobe Express, Google Slide</a:t>
            </a:r>
            <a:br>
              <a:rPr lang="en-IN" dirty="0">
                <a:solidFill>
                  <a:schemeClr val="accent1">
                    <a:lumMod val="10000"/>
                    <a:lumOff val="90000"/>
                  </a:schemeClr>
                </a:solidFill>
              </a:rPr>
            </a:br>
            <a:br>
              <a:rPr lang="en-IN" dirty="0"/>
            </a:br>
            <a:endParaRPr lang="en-IN" dirty="0"/>
          </a:p>
        </p:txBody>
      </p:sp>
      <p:sp>
        <p:nvSpPr>
          <p:cNvPr id="2" name="Rectangle 1">
            <a:extLst>
              <a:ext uri="{FF2B5EF4-FFF2-40B4-BE49-F238E27FC236}">
                <a16:creationId xmlns:a16="http://schemas.microsoft.com/office/drawing/2014/main" id="{9E039579-4381-84F5-FCAD-46D048D20AF2}"/>
              </a:ext>
            </a:extLst>
          </p:cNvPr>
          <p:cNvSpPr/>
          <p:nvPr/>
        </p:nvSpPr>
        <p:spPr>
          <a:xfrm>
            <a:off x="11146971" y="298580"/>
            <a:ext cx="740227" cy="4851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30357932"/>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FED408F-BED5-102B-90E1-4EC339CAC51F}"/>
              </a:ext>
            </a:extLst>
          </p:cNvPr>
          <p:cNvSpPr/>
          <p:nvPr/>
        </p:nvSpPr>
        <p:spPr>
          <a:xfrm>
            <a:off x="4426315" y="2967335"/>
            <a:ext cx="3339376"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Thank you </a:t>
            </a:r>
          </a:p>
        </p:txBody>
      </p:sp>
      <p:sp>
        <p:nvSpPr>
          <p:cNvPr id="5" name="Right Triangle 4">
            <a:extLst>
              <a:ext uri="{FF2B5EF4-FFF2-40B4-BE49-F238E27FC236}">
                <a16:creationId xmlns:a16="http://schemas.microsoft.com/office/drawing/2014/main" id="{8996AE45-078D-468E-1DB3-BD59326E5415}"/>
              </a:ext>
            </a:extLst>
          </p:cNvPr>
          <p:cNvSpPr/>
          <p:nvPr/>
        </p:nvSpPr>
        <p:spPr>
          <a:xfrm rot="10800000">
            <a:off x="10495722" y="-2"/>
            <a:ext cx="1672326" cy="1603514"/>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Slide Number Placeholder 1">
            <a:extLst>
              <a:ext uri="{FF2B5EF4-FFF2-40B4-BE49-F238E27FC236}">
                <a16:creationId xmlns:a16="http://schemas.microsoft.com/office/drawing/2014/main" id="{54CD28B2-1D95-0CE6-78EE-867800D621B9}"/>
              </a:ext>
            </a:extLst>
          </p:cNvPr>
          <p:cNvSpPr>
            <a:spLocks noGrp="1"/>
          </p:cNvSpPr>
          <p:nvPr>
            <p:ph type="sldNum" sz="quarter" idx="11"/>
          </p:nvPr>
        </p:nvSpPr>
        <p:spPr/>
        <p:txBody>
          <a:bodyPr/>
          <a:lstStyle/>
          <a:p>
            <a:fld id="{8699F50C-BE38-4BD0-BA84-9B090E1F2B9B}" type="slidenum">
              <a:rPr lang="en-US" noProof="0" smtClean="0"/>
              <a:t>36</a:t>
            </a:fld>
            <a:endParaRPr lang="en-US" noProof="0" dirty="0"/>
          </a:p>
        </p:txBody>
      </p:sp>
    </p:spTree>
    <p:extLst>
      <p:ext uri="{BB962C8B-B14F-4D97-AF65-F5344CB8AC3E}">
        <p14:creationId xmlns:p14="http://schemas.microsoft.com/office/powerpoint/2010/main" val="2629255896"/>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20000">
              <a:schemeClr val="accent1"/>
            </a:gs>
            <a:gs pos="82000">
              <a:srgbClr val="00B050"/>
            </a:gs>
          </a:gsLst>
          <a:lin ang="192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6603A3B-43BC-7511-9FB9-D43177841A8C}"/>
              </a:ext>
            </a:extLst>
          </p:cNvPr>
          <p:cNvGrpSpPr/>
          <p:nvPr/>
        </p:nvGrpSpPr>
        <p:grpSpPr>
          <a:xfrm>
            <a:off x="6808768" y="1506863"/>
            <a:ext cx="4822273" cy="3836696"/>
            <a:chOff x="-729967" y="1147727"/>
            <a:chExt cx="4822273" cy="3836696"/>
          </a:xfrm>
          <a:scene3d>
            <a:camera prst="perspectiveHeroicExtremeLeftFacing"/>
            <a:lightRig rig="threePt" dir="t"/>
          </a:scene3d>
        </p:grpSpPr>
        <p:grpSp>
          <p:nvGrpSpPr>
            <p:cNvPr id="6" name="Group 5">
              <a:extLst>
                <a:ext uri="{FF2B5EF4-FFF2-40B4-BE49-F238E27FC236}">
                  <a16:creationId xmlns:a16="http://schemas.microsoft.com/office/drawing/2014/main" id="{F3CAA4AE-CB30-43E4-8759-33D13645A574}"/>
                </a:ext>
              </a:extLst>
            </p:cNvPr>
            <p:cNvGrpSpPr/>
            <p:nvPr/>
          </p:nvGrpSpPr>
          <p:grpSpPr>
            <a:xfrm rot="16200000">
              <a:off x="-728524" y="1159993"/>
              <a:ext cx="3822987" cy="3825874"/>
              <a:chOff x="3991769" y="1324769"/>
              <a:chExt cx="4205287" cy="4208462"/>
            </a:xfrm>
          </p:grpSpPr>
          <p:sp>
            <p:nvSpPr>
              <p:cNvPr id="7" name="Freeform 5">
                <a:extLst>
                  <a:ext uri="{FF2B5EF4-FFF2-40B4-BE49-F238E27FC236}">
                    <a16:creationId xmlns:a16="http://schemas.microsoft.com/office/drawing/2014/main" id="{7668AA87-9430-467D-AED4-6088D71C177E}"/>
                  </a:ext>
                </a:extLst>
              </p:cNvPr>
              <p:cNvSpPr>
                <a:spLocks/>
              </p:cNvSpPr>
              <p:nvPr/>
            </p:nvSpPr>
            <p:spPr bwMode="auto">
              <a:xfrm>
                <a:off x="3991769" y="2382044"/>
                <a:ext cx="2117725" cy="2105025"/>
              </a:xfrm>
              <a:custGeom>
                <a:avLst/>
                <a:gdLst>
                  <a:gd name="T0" fmla="*/ 350 w 561"/>
                  <a:gd name="T1" fmla="*/ 429 h 558"/>
                  <a:gd name="T2" fmla="*/ 339 w 561"/>
                  <a:gd name="T3" fmla="*/ 312 h 558"/>
                  <a:gd name="T4" fmla="*/ 437 w 561"/>
                  <a:gd name="T5" fmla="*/ 351 h 558"/>
                  <a:gd name="T6" fmla="*/ 526 w 561"/>
                  <a:gd name="T7" fmla="*/ 326 h 558"/>
                  <a:gd name="T8" fmla="*/ 557 w 561"/>
                  <a:gd name="T9" fmla="*/ 280 h 558"/>
                  <a:gd name="T10" fmla="*/ 495 w 561"/>
                  <a:gd name="T11" fmla="*/ 237 h 558"/>
                  <a:gd name="T12" fmla="*/ 488 w 561"/>
                  <a:gd name="T13" fmla="*/ 155 h 558"/>
                  <a:gd name="T14" fmla="*/ 496 w 561"/>
                  <a:gd name="T15" fmla="*/ 37 h 558"/>
                  <a:gd name="T16" fmla="*/ 397 w 561"/>
                  <a:gd name="T17" fmla="*/ 95 h 558"/>
                  <a:gd name="T18" fmla="*/ 296 w 561"/>
                  <a:gd name="T19" fmla="*/ 32 h 558"/>
                  <a:gd name="T20" fmla="*/ 276 w 561"/>
                  <a:gd name="T21" fmla="*/ 0 h 558"/>
                  <a:gd name="T22" fmla="*/ 246 w 561"/>
                  <a:gd name="T23" fmla="*/ 46 h 558"/>
                  <a:gd name="T24" fmla="*/ 157 w 561"/>
                  <a:gd name="T25" fmla="*/ 71 h 558"/>
                  <a:gd name="T26" fmla="*/ 59 w 561"/>
                  <a:gd name="T27" fmla="*/ 32 h 558"/>
                  <a:gd name="T28" fmla="*/ 70 w 561"/>
                  <a:gd name="T29" fmla="*/ 149 h 558"/>
                  <a:gd name="T30" fmla="*/ 60 w 561"/>
                  <a:gd name="T31" fmla="*/ 237 h 558"/>
                  <a:gd name="T32" fmla="*/ 0 w 561"/>
                  <a:gd name="T33" fmla="*/ 278 h 558"/>
                  <a:gd name="T34" fmla="*/ 19 w 561"/>
                  <a:gd name="T35" fmla="*/ 309 h 558"/>
                  <a:gd name="T36" fmla="*/ 120 w 561"/>
                  <a:gd name="T37" fmla="*/ 372 h 558"/>
                  <a:gd name="T38" fmla="*/ 219 w 561"/>
                  <a:gd name="T39" fmla="*/ 314 h 558"/>
                  <a:gd name="T40" fmla="*/ 211 w 561"/>
                  <a:gd name="T41" fmla="*/ 432 h 558"/>
                  <a:gd name="T42" fmla="*/ 218 w 561"/>
                  <a:gd name="T43" fmla="*/ 514 h 558"/>
                  <a:gd name="T44" fmla="*/ 281 w 561"/>
                  <a:gd name="T45" fmla="*/ 558 h 558"/>
                  <a:gd name="T46" fmla="*/ 340 w 561"/>
                  <a:gd name="T47" fmla="*/ 517 h 558"/>
                  <a:gd name="T48" fmla="*/ 350 w 561"/>
                  <a:gd name="T49" fmla="*/ 429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1" h="558">
                    <a:moveTo>
                      <a:pt x="350" y="429"/>
                    </a:moveTo>
                    <a:cubicBezTo>
                      <a:pt x="297" y="413"/>
                      <a:pt x="300" y="343"/>
                      <a:pt x="339" y="312"/>
                    </a:cubicBezTo>
                    <a:cubicBezTo>
                      <a:pt x="377" y="282"/>
                      <a:pt x="401" y="304"/>
                      <a:pt x="437" y="351"/>
                    </a:cubicBezTo>
                    <a:cubicBezTo>
                      <a:pt x="473" y="398"/>
                      <a:pt x="504" y="363"/>
                      <a:pt x="526" y="326"/>
                    </a:cubicBezTo>
                    <a:cubicBezTo>
                      <a:pt x="535" y="312"/>
                      <a:pt x="546" y="296"/>
                      <a:pt x="557" y="280"/>
                    </a:cubicBezTo>
                    <a:cubicBezTo>
                      <a:pt x="531" y="262"/>
                      <a:pt x="507" y="245"/>
                      <a:pt x="495" y="237"/>
                    </a:cubicBezTo>
                    <a:cubicBezTo>
                      <a:pt x="476" y="223"/>
                      <a:pt x="427" y="193"/>
                      <a:pt x="488" y="155"/>
                    </a:cubicBezTo>
                    <a:cubicBezTo>
                      <a:pt x="561" y="109"/>
                      <a:pt x="544" y="55"/>
                      <a:pt x="496" y="37"/>
                    </a:cubicBezTo>
                    <a:cubicBezTo>
                      <a:pt x="423" y="11"/>
                      <a:pt x="411" y="52"/>
                      <a:pt x="397" y="95"/>
                    </a:cubicBezTo>
                    <a:cubicBezTo>
                      <a:pt x="385" y="133"/>
                      <a:pt x="336" y="94"/>
                      <a:pt x="296" y="32"/>
                    </a:cubicBezTo>
                    <a:cubicBezTo>
                      <a:pt x="289" y="21"/>
                      <a:pt x="283" y="10"/>
                      <a:pt x="276" y="0"/>
                    </a:cubicBezTo>
                    <a:cubicBezTo>
                      <a:pt x="266" y="16"/>
                      <a:pt x="255" y="32"/>
                      <a:pt x="246" y="46"/>
                    </a:cubicBezTo>
                    <a:cubicBezTo>
                      <a:pt x="224" y="82"/>
                      <a:pt x="193" y="118"/>
                      <a:pt x="157" y="71"/>
                    </a:cubicBezTo>
                    <a:cubicBezTo>
                      <a:pt x="121" y="24"/>
                      <a:pt x="97" y="2"/>
                      <a:pt x="59" y="32"/>
                    </a:cubicBezTo>
                    <a:cubicBezTo>
                      <a:pt x="20" y="63"/>
                      <a:pt x="17" y="133"/>
                      <a:pt x="70" y="149"/>
                    </a:cubicBezTo>
                    <a:cubicBezTo>
                      <a:pt x="123" y="165"/>
                      <a:pt x="130" y="189"/>
                      <a:pt x="60" y="237"/>
                    </a:cubicBezTo>
                    <a:cubicBezTo>
                      <a:pt x="38" y="253"/>
                      <a:pt x="17" y="267"/>
                      <a:pt x="0" y="278"/>
                    </a:cubicBezTo>
                    <a:cubicBezTo>
                      <a:pt x="6" y="288"/>
                      <a:pt x="13" y="298"/>
                      <a:pt x="19" y="309"/>
                    </a:cubicBezTo>
                    <a:cubicBezTo>
                      <a:pt x="59" y="371"/>
                      <a:pt x="108" y="410"/>
                      <a:pt x="120" y="372"/>
                    </a:cubicBezTo>
                    <a:cubicBezTo>
                      <a:pt x="134" y="329"/>
                      <a:pt x="146" y="288"/>
                      <a:pt x="219" y="314"/>
                    </a:cubicBezTo>
                    <a:cubicBezTo>
                      <a:pt x="267" y="332"/>
                      <a:pt x="284" y="386"/>
                      <a:pt x="211" y="432"/>
                    </a:cubicBezTo>
                    <a:cubicBezTo>
                      <a:pt x="150" y="470"/>
                      <a:pt x="200" y="500"/>
                      <a:pt x="218" y="514"/>
                    </a:cubicBezTo>
                    <a:cubicBezTo>
                      <a:pt x="230" y="522"/>
                      <a:pt x="255" y="540"/>
                      <a:pt x="281" y="558"/>
                    </a:cubicBezTo>
                    <a:cubicBezTo>
                      <a:pt x="298" y="546"/>
                      <a:pt x="318" y="533"/>
                      <a:pt x="340" y="517"/>
                    </a:cubicBezTo>
                    <a:cubicBezTo>
                      <a:pt x="410" y="469"/>
                      <a:pt x="403" y="445"/>
                      <a:pt x="350" y="429"/>
                    </a:cubicBezTo>
                    <a:close/>
                  </a:path>
                </a:pathLst>
              </a:custGeom>
              <a:solidFill>
                <a:schemeClr val="accent5"/>
              </a:solidFill>
              <a:ln w="38100">
                <a:noFill/>
                <a:round/>
                <a:headEnd/>
                <a:tailEnd/>
              </a:ln>
              <a:effectLst/>
              <a:sp3d>
                <a:bevelT w="139700" h="139700"/>
              </a:sp3d>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8" name="Freeform 6">
                <a:extLst>
                  <a:ext uri="{FF2B5EF4-FFF2-40B4-BE49-F238E27FC236}">
                    <a16:creationId xmlns:a16="http://schemas.microsoft.com/office/drawing/2014/main" id="{4CFBAD03-F90C-4359-BB7D-7AFCB027777E}"/>
                  </a:ext>
                </a:extLst>
              </p:cNvPr>
              <p:cNvSpPr>
                <a:spLocks/>
              </p:cNvSpPr>
              <p:nvPr/>
            </p:nvSpPr>
            <p:spPr bwMode="auto">
              <a:xfrm>
                <a:off x="5033169" y="1324769"/>
                <a:ext cx="2133600" cy="2128837"/>
              </a:xfrm>
              <a:custGeom>
                <a:avLst/>
                <a:gdLst>
                  <a:gd name="T0" fmla="*/ 121 w 565"/>
                  <a:gd name="T1" fmla="*/ 375 h 564"/>
                  <a:gd name="T2" fmla="*/ 220 w 565"/>
                  <a:gd name="T3" fmla="*/ 317 h 564"/>
                  <a:gd name="T4" fmla="*/ 212 w 565"/>
                  <a:gd name="T5" fmla="*/ 435 h 564"/>
                  <a:gd name="T6" fmla="*/ 219 w 565"/>
                  <a:gd name="T7" fmla="*/ 517 h 564"/>
                  <a:gd name="T8" fmla="*/ 281 w 565"/>
                  <a:gd name="T9" fmla="*/ 560 h 564"/>
                  <a:gd name="T10" fmla="*/ 324 w 565"/>
                  <a:gd name="T11" fmla="*/ 498 h 564"/>
                  <a:gd name="T12" fmla="*/ 405 w 565"/>
                  <a:gd name="T13" fmla="*/ 491 h 564"/>
                  <a:gd name="T14" fmla="*/ 523 w 565"/>
                  <a:gd name="T15" fmla="*/ 499 h 564"/>
                  <a:gd name="T16" fmla="*/ 466 w 565"/>
                  <a:gd name="T17" fmla="*/ 400 h 564"/>
                  <a:gd name="T18" fmla="*/ 529 w 565"/>
                  <a:gd name="T19" fmla="*/ 299 h 564"/>
                  <a:gd name="T20" fmla="*/ 559 w 565"/>
                  <a:gd name="T21" fmla="*/ 280 h 564"/>
                  <a:gd name="T22" fmla="*/ 499 w 565"/>
                  <a:gd name="T23" fmla="*/ 238 h 564"/>
                  <a:gd name="T24" fmla="*/ 491 w 565"/>
                  <a:gd name="T25" fmla="*/ 156 h 564"/>
                  <a:gd name="T26" fmla="*/ 499 w 565"/>
                  <a:gd name="T27" fmla="*/ 38 h 564"/>
                  <a:gd name="T28" fmla="*/ 400 w 565"/>
                  <a:gd name="T29" fmla="*/ 96 h 564"/>
                  <a:gd name="T30" fmla="*/ 299 w 565"/>
                  <a:gd name="T31" fmla="*/ 33 h 564"/>
                  <a:gd name="T32" fmla="*/ 279 w 565"/>
                  <a:gd name="T33" fmla="*/ 0 h 564"/>
                  <a:gd name="T34" fmla="*/ 248 w 565"/>
                  <a:gd name="T35" fmla="*/ 19 h 564"/>
                  <a:gd name="T36" fmla="*/ 185 w 565"/>
                  <a:gd name="T37" fmla="*/ 120 h 564"/>
                  <a:gd name="T38" fmla="*/ 243 w 565"/>
                  <a:gd name="T39" fmla="*/ 218 h 564"/>
                  <a:gd name="T40" fmla="*/ 125 w 565"/>
                  <a:gd name="T41" fmla="*/ 210 h 564"/>
                  <a:gd name="T42" fmla="*/ 43 w 565"/>
                  <a:gd name="T43" fmla="*/ 218 h 564"/>
                  <a:gd name="T44" fmla="*/ 0 w 565"/>
                  <a:gd name="T45" fmla="*/ 280 h 564"/>
                  <a:gd name="T46" fmla="*/ 20 w 565"/>
                  <a:gd name="T47" fmla="*/ 312 h 564"/>
                  <a:gd name="T48" fmla="*/ 121 w 565"/>
                  <a:gd name="T49" fmla="*/ 375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5" h="564">
                    <a:moveTo>
                      <a:pt x="121" y="375"/>
                    </a:moveTo>
                    <a:cubicBezTo>
                      <a:pt x="135" y="332"/>
                      <a:pt x="147" y="291"/>
                      <a:pt x="220" y="317"/>
                    </a:cubicBezTo>
                    <a:cubicBezTo>
                      <a:pt x="268" y="335"/>
                      <a:pt x="285" y="389"/>
                      <a:pt x="212" y="435"/>
                    </a:cubicBezTo>
                    <a:cubicBezTo>
                      <a:pt x="151" y="473"/>
                      <a:pt x="200" y="503"/>
                      <a:pt x="219" y="517"/>
                    </a:cubicBezTo>
                    <a:cubicBezTo>
                      <a:pt x="231" y="525"/>
                      <a:pt x="255" y="542"/>
                      <a:pt x="281" y="560"/>
                    </a:cubicBezTo>
                    <a:cubicBezTo>
                      <a:pt x="298" y="534"/>
                      <a:pt x="315" y="510"/>
                      <a:pt x="324" y="498"/>
                    </a:cubicBezTo>
                    <a:cubicBezTo>
                      <a:pt x="337" y="479"/>
                      <a:pt x="367" y="430"/>
                      <a:pt x="405" y="491"/>
                    </a:cubicBezTo>
                    <a:cubicBezTo>
                      <a:pt x="451" y="564"/>
                      <a:pt x="506" y="547"/>
                      <a:pt x="523" y="499"/>
                    </a:cubicBezTo>
                    <a:cubicBezTo>
                      <a:pt x="550" y="426"/>
                      <a:pt x="508" y="414"/>
                      <a:pt x="466" y="400"/>
                    </a:cubicBezTo>
                    <a:cubicBezTo>
                      <a:pt x="428" y="387"/>
                      <a:pt x="466" y="339"/>
                      <a:pt x="529" y="299"/>
                    </a:cubicBezTo>
                    <a:cubicBezTo>
                      <a:pt x="539" y="292"/>
                      <a:pt x="549" y="286"/>
                      <a:pt x="559" y="280"/>
                    </a:cubicBezTo>
                    <a:cubicBezTo>
                      <a:pt x="534" y="263"/>
                      <a:pt x="510" y="246"/>
                      <a:pt x="499" y="238"/>
                    </a:cubicBezTo>
                    <a:cubicBezTo>
                      <a:pt x="480" y="224"/>
                      <a:pt x="430" y="194"/>
                      <a:pt x="491" y="156"/>
                    </a:cubicBezTo>
                    <a:cubicBezTo>
                      <a:pt x="565" y="110"/>
                      <a:pt x="547" y="56"/>
                      <a:pt x="499" y="38"/>
                    </a:cubicBezTo>
                    <a:cubicBezTo>
                      <a:pt x="426" y="12"/>
                      <a:pt x="414" y="53"/>
                      <a:pt x="400" y="96"/>
                    </a:cubicBezTo>
                    <a:cubicBezTo>
                      <a:pt x="388" y="133"/>
                      <a:pt x="339" y="95"/>
                      <a:pt x="299" y="33"/>
                    </a:cubicBezTo>
                    <a:cubicBezTo>
                      <a:pt x="292" y="21"/>
                      <a:pt x="285" y="10"/>
                      <a:pt x="279" y="0"/>
                    </a:cubicBezTo>
                    <a:cubicBezTo>
                      <a:pt x="269" y="6"/>
                      <a:pt x="259" y="12"/>
                      <a:pt x="248" y="19"/>
                    </a:cubicBezTo>
                    <a:cubicBezTo>
                      <a:pt x="186" y="59"/>
                      <a:pt x="148" y="107"/>
                      <a:pt x="185" y="120"/>
                    </a:cubicBezTo>
                    <a:cubicBezTo>
                      <a:pt x="228" y="133"/>
                      <a:pt x="269" y="145"/>
                      <a:pt x="243" y="218"/>
                    </a:cubicBezTo>
                    <a:cubicBezTo>
                      <a:pt x="225" y="266"/>
                      <a:pt x="171" y="284"/>
                      <a:pt x="125" y="210"/>
                    </a:cubicBezTo>
                    <a:cubicBezTo>
                      <a:pt x="87" y="150"/>
                      <a:pt x="57" y="199"/>
                      <a:pt x="43" y="218"/>
                    </a:cubicBezTo>
                    <a:cubicBezTo>
                      <a:pt x="35" y="230"/>
                      <a:pt x="18" y="254"/>
                      <a:pt x="0" y="280"/>
                    </a:cubicBezTo>
                    <a:cubicBezTo>
                      <a:pt x="7" y="290"/>
                      <a:pt x="13" y="301"/>
                      <a:pt x="20" y="312"/>
                    </a:cubicBezTo>
                    <a:cubicBezTo>
                      <a:pt x="60" y="374"/>
                      <a:pt x="109" y="413"/>
                      <a:pt x="121" y="375"/>
                    </a:cubicBezTo>
                    <a:close/>
                  </a:path>
                </a:pathLst>
              </a:custGeom>
              <a:solidFill>
                <a:schemeClr val="accent6"/>
              </a:solidFill>
              <a:ln w="38100">
                <a:noFill/>
                <a:round/>
                <a:headEnd/>
                <a:tailEnd/>
              </a:ln>
              <a:effectLst/>
              <a:sp3d>
                <a:bevelT w="139700" h="139700"/>
              </a:sp3d>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sp>
            <p:nvSpPr>
              <p:cNvPr id="9" name="Freeform 7">
                <a:extLst>
                  <a:ext uri="{FF2B5EF4-FFF2-40B4-BE49-F238E27FC236}">
                    <a16:creationId xmlns:a16="http://schemas.microsoft.com/office/drawing/2014/main" id="{592C63B7-61A5-4EAA-87EF-B0AB711002A1}"/>
                  </a:ext>
                </a:extLst>
              </p:cNvPr>
              <p:cNvSpPr>
                <a:spLocks/>
              </p:cNvSpPr>
              <p:nvPr/>
            </p:nvSpPr>
            <p:spPr bwMode="auto">
              <a:xfrm>
                <a:off x="6093619" y="2382044"/>
                <a:ext cx="2103437" cy="2124075"/>
              </a:xfrm>
              <a:custGeom>
                <a:avLst/>
                <a:gdLst>
                  <a:gd name="T0" fmla="*/ 523 w 557"/>
                  <a:gd name="T1" fmla="*/ 298 h 563"/>
                  <a:gd name="T2" fmla="*/ 557 w 557"/>
                  <a:gd name="T3" fmla="*/ 276 h 563"/>
                  <a:gd name="T4" fmla="*/ 517 w 557"/>
                  <a:gd name="T5" fmla="*/ 217 h 563"/>
                  <a:gd name="T6" fmla="*/ 428 w 557"/>
                  <a:gd name="T7" fmla="*/ 207 h 563"/>
                  <a:gd name="T8" fmla="*/ 312 w 557"/>
                  <a:gd name="T9" fmla="*/ 218 h 563"/>
                  <a:gd name="T10" fmla="*/ 350 w 557"/>
                  <a:gd name="T11" fmla="*/ 120 h 563"/>
                  <a:gd name="T12" fmla="*/ 326 w 557"/>
                  <a:gd name="T13" fmla="*/ 31 h 563"/>
                  <a:gd name="T14" fmla="*/ 278 w 557"/>
                  <a:gd name="T15" fmla="*/ 0 h 563"/>
                  <a:gd name="T16" fmla="*/ 248 w 557"/>
                  <a:gd name="T17" fmla="*/ 19 h 563"/>
                  <a:gd name="T18" fmla="*/ 185 w 557"/>
                  <a:gd name="T19" fmla="*/ 120 h 563"/>
                  <a:gd name="T20" fmla="*/ 242 w 557"/>
                  <a:gd name="T21" fmla="*/ 219 h 563"/>
                  <a:gd name="T22" fmla="*/ 124 w 557"/>
                  <a:gd name="T23" fmla="*/ 211 h 563"/>
                  <a:gd name="T24" fmla="*/ 43 w 557"/>
                  <a:gd name="T25" fmla="*/ 218 h 563"/>
                  <a:gd name="T26" fmla="*/ 0 w 557"/>
                  <a:gd name="T27" fmla="*/ 280 h 563"/>
                  <a:gd name="T28" fmla="*/ 46 w 557"/>
                  <a:gd name="T29" fmla="*/ 310 h 563"/>
                  <a:gd name="T30" fmla="*/ 71 w 557"/>
                  <a:gd name="T31" fmla="*/ 399 h 563"/>
                  <a:gd name="T32" fmla="*/ 33 w 557"/>
                  <a:gd name="T33" fmla="*/ 498 h 563"/>
                  <a:gd name="T34" fmla="*/ 149 w 557"/>
                  <a:gd name="T35" fmla="*/ 487 h 563"/>
                  <a:gd name="T36" fmla="*/ 238 w 557"/>
                  <a:gd name="T37" fmla="*/ 496 h 563"/>
                  <a:gd name="T38" fmla="*/ 278 w 557"/>
                  <a:gd name="T39" fmla="*/ 555 h 563"/>
                  <a:gd name="T40" fmla="*/ 318 w 557"/>
                  <a:gd name="T41" fmla="*/ 497 h 563"/>
                  <a:gd name="T42" fmla="*/ 400 w 557"/>
                  <a:gd name="T43" fmla="*/ 489 h 563"/>
                  <a:gd name="T44" fmla="*/ 518 w 557"/>
                  <a:gd name="T45" fmla="*/ 497 h 563"/>
                  <a:gd name="T46" fmla="*/ 460 w 557"/>
                  <a:gd name="T47" fmla="*/ 398 h 563"/>
                  <a:gd name="T48" fmla="*/ 523 w 557"/>
                  <a:gd name="T49" fmla="*/ 29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7" h="563">
                    <a:moveTo>
                      <a:pt x="523" y="298"/>
                    </a:moveTo>
                    <a:cubicBezTo>
                      <a:pt x="535" y="290"/>
                      <a:pt x="546" y="283"/>
                      <a:pt x="557" y="276"/>
                    </a:cubicBezTo>
                    <a:cubicBezTo>
                      <a:pt x="546" y="259"/>
                      <a:pt x="532" y="239"/>
                      <a:pt x="517" y="217"/>
                    </a:cubicBezTo>
                    <a:cubicBezTo>
                      <a:pt x="469" y="148"/>
                      <a:pt x="444" y="154"/>
                      <a:pt x="428" y="207"/>
                    </a:cubicBezTo>
                    <a:cubicBezTo>
                      <a:pt x="412" y="260"/>
                      <a:pt x="342" y="257"/>
                      <a:pt x="312" y="218"/>
                    </a:cubicBezTo>
                    <a:cubicBezTo>
                      <a:pt x="281" y="180"/>
                      <a:pt x="303" y="157"/>
                      <a:pt x="350" y="120"/>
                    </a:cubicBezTo>
                    <a:cubicBezTo>
                      <a:pt x="398" y="84"/>
                      <a:pt x="362" y="53"/>
                      <a:pt x="326" y="31"/>
                    </a:cubicBezTo>
                    <a:cubicBezTo>
                      <a:pt x="311" y="22"/>
                      <a:pt x="295" y="11"/>
                      <a:pt x="278" y="0"/>
                    </a:cubicBezTo>
                    <a:cubicBezTo>
                      <a:pt x="268" y="6"/>
                      <a:pt x="258" y="12"/>
                      <a:pt x="248" y="19"/>
                    </a:cubicBezTo>
                    <a:cubicBezTo>
                      <a:pt x="185" y="59"/>
                      <a:pt x="147" y="107"/>
                      <a:pt x="185" y="120"/>
                    </a:cubicBezTo>
                    <a:cubicBezTo>
                      <a:pt x="227" y="134"/>
                      <a:pt x="269" y="146"/>
                      <a:pt x="242" y="219"/>
                    </a:cubicBezTo>
                    <a:cubicBezTo>
                      <a:pt x="225" y="267"/>
                      <a:pt x="170" y="284"/>
                      <a:pt x="124" y="211"/>
                    </a:cubicBezTo>
                    <a:cubicBezTo>
                      <a:pt x="86" y="150"/>
                      <a:pt x="56" y="199"/>
                      <a:pt x="43" y="218"/>
                    </a:cubicBezTo>
                    <a:cubicBezTo>
                      <a:pt x="34" y="230"/>
                      <a:pt x="17" y="254"/>
                      <a:pt x="0" y="280"/>
                    </a:cubicBezTo>
                    <a:cubicBezTo>
                      <a:pt x="16" y="290"/>
                      <a:pt x="32" y="301"/>
                      <a:pt x="46" y="310"/>
                    </a:cubicBezTo>
                    <a:cubicBezTo>
                      <a:pt x="83" y="333"/>
                      <a:pt x="118" y="363"/>
                      <a:pt x="71" y="399"/>
                    </a:cubicBezTo>
                    <a:cubicBezTo>
                      <a:pt x="24" y="436"/>
                      <a:pt x="2" y="459"/>
                      <a:pt x="33" y="498"/>
                    </a:cubicBezTo>
                    <a:cubicBezTo>
                      <a:pt x="63" y="536"/>
                      <a:pt x="133" y="540"/>
                      <a:pt x="149" y="487"/>
                    </a:cubicBezTo>
                    <a:cubicBezTo>
                      <a:pt x="165" y="434"/>
                      <a:pt x="189" y="427"/>
                      <a:pt x="238" y="496"/>
                    </a:cubicBezTo>
                    <a:cubicBezTo>
                      <a:pt x="253" y="518"/>
                      <a:pt x="266" y="538"/>
                      <a:pt x="278" y="555"/>
                    </a:cubicBezTo>
                    <a:cubicBezTo>
                      <a:pt x="294" y="531"/>
                      <a:pt x="310" y="508"/>
                      <a:pt x="318" y="497"/>
                    </a:cubicBezTo>
                    <a:cubicBezTo>
                      <a:pt x="332" y="478"/>
                      <a:pt x="362" y="429"/>
                      <a:pt x="400" y="489"/>
                    </a:cubicBezTo>
                    <a:cubicBezTo>
                      <a:pt x="446" y="563"/>
                      <a:pt x="500" y="545"/>
                      <a:pt x="518" y="497"/>
                    </a:cubicBezTo>
                    <a:cubicBezTo>
                      <a:pt x="544" y="424"/>
                      <a:pt x="503" y="412"/>
                      <a:pt x="460" y="398"/>
                    </a:cubicBezTo>
                    <a:cubicBezTo>
                      <a:pt x="422" y="386"/>
                      <a:pt x="461" y="338"/>
                      <a:pt x="523" y="298"/>
                    </a:cubicBezTo>
                    <a:close/>
                  </a:path>
                </a:pathLst>
              </a:custGeom>
              <a:solidFill>
                <a:schemeClr val="accent3"/>
              </a:solidFill>
              <a:ln w="38100">
                <a:noFill/>
                <a:round/>
                <a:headEnd/>
                <a:tailEnd/>
              </a:ln>
              <a:effectLst/>
              <a:sp3d>
                <a:bevelT w="139700" h="139700"/>
              </a:sp3d>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dirty="0"/>
              </a:p>
            </p:txBody>
          </p:sp>
          <p:sp>
            <p:nvSpPr>
              <p:cNvPr id="10" name="Freeform 8">
                <a:extLst>
                  <a:ext uri="{FF2B5EF4-FFF2-40B4-BE49-F238E27FC236}">
                    <a16:creationId xmlns:a16="http://schemas.microsoft.com/office/drawing/2014/main" id="{3AF103FB-7A58-47F7-A3E9-D2E09E8BB013}"/>
                  </a:ext>
                </a:extLst>
              </p:cNvPr>
              <p:cNvSpPr>
                <a:spLocks/>
              </p:cNvSpPr>
              <p:nvPr/>
            </p:nvSpPr>
            <p:spPr bwMode="auto">
              <a:xfrm>
                <a:off x="5052219" y="3439319"/>
                <a:ext cx="2090737" cy="2093912"/>
              </a:xfrm>
              <a:custGeom>
                <a:avLst/>
                <a:gdLst>
                  <a:gd name="T0" fmla="*/ 425 w 554"/>
                  <a:gd name="T1" fmla="*/ 207 h 555"/>
                  <a:gd name="T2" fmla="*/ 309 w 554"/>
                  <a:gd name="T3" fmla="*/ 218 h 555"/>
                  <a:gd name="T4" fmla="*/ 347 w 554"/>
                  <a:gd name="T5" fmla="*/ 119 h 555"/>
                  <a:gd name="T6" fmla="*/ 322 w 554"/>
                  <a:gd name="T7" fmla="*/ 30 h 555"/>
                  <a:gd name="T8" fmla="*/ 276 w 554"/>
                  <a:gd name="T9" fmla="*/ 0 h 555"/>
                  <a:gd name="T10" fmla="*/ 245 w 554"/>
                  <a:gd name="T11" fmla="*/ 46 h 555"/>
                  <a:gd name="T12" fmla="*/ 156 w 554"/>
                  <a:gd name="T13" fmla="*/ 71 h 555"/>
                  <a:gd name="T14" fmla="*/ 58 w 554"/>
                  <a:gd name="T15" fmla="*/ 32 h 555"/>
                  <a:gd name="T16" fmla="*/ 69 w 554"/>
                  <a:gd name="T17" fmla="*/ 149 h 555"/>
                  <a:gd name="T18" fmla="*/ 59 w 554"/>
                  <a:gd name="T19" fmla="*/ 237 h 555"/>
                  <a:gd name="T20" fmla="*/ 0 w 554"/>
                  <a:gd name="T21" fmla="*/ 278 h 555"/>
                  <a:gd name="T22" fmla="*/ 45 w 554"/>
                  <a:gd name="T23" fmla="*/ 307 h 555"/>
                  <a:gd name="T24" fmla="*/ 70 w 554"/>
                  <a:gd name="T25" fmla="*/ 396 h 555"/>
                  <a:gd name="T26" fmla="*/ 32 w 554"/>
                  <a:gd name="T27" fmla="*/ 495 h 555"/>
                  <a:gd name="T28" fmla="*/ 148 w 554"/>
                  <a:gd name="T29" fmla="*/ 484 h 555"/>
                  <a:gd name="T30" fmla="*/ 237 w 554"/>
                  <a:gd name="T31" fmla="*/ 493 h 555"/>
                  <a:gd name="T32" fmla="*/ 279 w 554"/>
                  <a:gd name="T33" fmla="*/ 555 h 555"/>
                  <a:gd name="T34" fmla="*/ 335 w 554"/>
                  <a:gd name="T35" fmla="*/ 516 h 555"/>
                  <a:gd name="T36" fmla="*/ 344 w 554"/>
                  <a:gd name="T37" fmla="*/ 427 h 555"/>
                  <a:gd name="T38" fmla="*/ 333 w 554"/>
                  <a:gd name="T39" fmla="*/ 311 h 555"/>
                  <a:gd name="T40" fmla="*/ 432 w 554"/>
                  <a:gd name="T41" fmla="*/ 350 h 555"/>
                  <a:gd name="T42" fmla="*/ 521 w 554"/>
                  <a:gd name="T43" fmla="*/ 325 h 555"/>
                  <a:gd name="T44" fmla="*/ 554 w 554"/>
                  <a:gd name="T45" fmla="*/ 275 h 555"/>
                  <a:gd name="T46" fmla="*/ 514 w 554"/>
                  <a:gd name="T47" fmla="*/ 216 h 555"/>
                  <a:gd name="T48" fmla="*/ 425 w 554"/>
                  <a:gd name="T49" fmla="*/ 207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4" h="555">
                    <a:moveTo>
                      <a:pt x="425" y="207"/>
                    </a:moveTo>
                    <a:cubicBezTo>
                      <a:pt x="409" y="260"/>
                      <a:pt x="339" y="256"/>
                      <a:pt x="309" y="218"/>
                    </a:cubicBezTo>
                    <a:cubicBezTo>
                      <a:pt x="278" y="179"/>
                      <a:pt x="300" y="156"/>
                      <a:pt x="347" y="119"/>
                    </a:cubicBezTo>
                    <a:cubicBezTo>
                      <a:pt x="394" y="83"/>
                      <a:pt x="359" y="53"/>
                      <a:pt x="322" y="30"/>
                    </a:cubicBezTo>
                    <a:cubicBezTo>
                      <a:pt x="308" y="21"/>
                      <a:pt x="292" y="10"/>
                      <a:pt x="276" y="0"/>
                    </a:cubicBezTo>
                    <a:cubicBezTo>
                      <a:pt x="265" y="16"/>
                      <a:pt x="254" y="32"/>
                      <a:pt x="245" y="46"/>
                    </a:cubicBezTo>
                    <a:cubicBezTo>
                      <a:pt x="223" y="83"/>
                      <a:pt x="192" y="118"/>
                      <a:pt x="156" y="71"/>
                    </a:cubicBezTo>
                    <a:cubicBezTo>
                      <a:pt x="120" y="24"/>
                      <a:pt x="96" y="2"/>
                      <a:pt x="58" y="32"/>
                    </a:cubicBezTo>
                    <a:cubicBezTo>
                      <a:pt x="19" y="63"/>
                      <a:pt x="16" y="133"/>
                      <a:pt x="69" y="149"/>
                    </a:cubicBezTo>
                    <a:cubicBezTo>
                      <a:pt x="122" y="165"/>
                      <a:pt x="129" y="189"/>
                      <a:pt x="59" y="237"/>
                    </a:cubicBezTo>
                    <a:cubicBezTo>
                      <a:pt x="37" y="253"/>
                      <a:pt x="17" y="266"/>
                      <a:pt x="0" y="278"/>
                    </a:cubicBezTo>
                    <a:cubicBezTo>
                      <a:pt x="16" y="288"/>
                      <a:pt x="32" y="299"/>
                      <a:pt x="45" y="307"/>
                    </a:cubicBezTo>
                    <a:cubicBezTo>
                      <a:pt x="82" y="330"/>
                      <a:pt x="117" y="360"/>
                      <a:pt x="70" y="396"/>
                    </a:cubicBezTo>
                    <a:cubicBezTo>
                      <a:pt x="23" y="433"/>
                      <a:pt x="1" y="456"/>
                      <a:pt x="32" y="495"/>
                    </a:cubicBezTo>
                    <a:cubicBezTo>
                      <a:pt x="62" y="533"/>
                      <a:pt x="132" y="537"/>
                      <a:pt x="148" y="484"/>
                    </a:cubicBezTo>
                    <a:cubicBezTo>
                      <a:pt x="164" y="431"/>
                      <a:pt x="189" y="424"/>
                      <a:pt x="237" y="493"/>
                    </a:cubicBezTo>
                    <a:cubicBezTo>
                      <a:pt x="253" y="516"/>
                      <a:pt x="267" y="537"/>
                      <a:pt x="279" y="555"/>
                    </a:cubicBezTo>
                    <a:cubicBezTo>
                      <a:pt x="295" y="544"/>
                      <a:pt x="314" y="531"/>
                      <a:pt x="335" y="516"/>
                    </a:cubicBezTo>
                    <a:cubicBezTo>
                      <a:pt x="404" y="468"/>
                      <a:pt x="397" y="443"/>
                      <a:pt x="344" y="427"/>
                    </a:cubicBezTo>
                    <a:cubicBezTo>
                      <a:pt x="291" y="411"/>
                      <a:pt x="295" y="342"/>
                      <a:pt x="333" y="311"/>
                    </a:cubicBezTo>
                    <a:cubicBezTo>
                      <a:pt x="372" y="281"/>
                      <a:pt x="395" y="302"/>
                      <a:pt x="432" y="350"/>
                    </a:cubicBezTo>
                    <a:cubicBezTo>
                      <a:pt x="468" y="397"/>
                      <a:pt x="499" y="361"/>
                      <a:pt x="521" y="325"/>
                    </a:cubicBezTo>
                    <a:cubicBezTo>
                      <a:pt x="530" y="310"/>
                      <a:pt x="542" y="292"/>
                      <a:pt x="554" y="275"/>
                    </a:cubicBezTo>
                    <a:cubicBezTo>
                      <a:pt x="542" y="258"/>
                      <a:pt x="529" y="238"/>
                      <a:pt x="514" y="216"/>
                    </a:cubicBezTo>
                    <a:cubicBezTo>
                      <a:pt x="465" y="147"/>
                      <a:pt x="441" y="154"/>
                      <a:pt x="425" y="207"/>
                    </a:cubicBezTo>
                    <a:close/>
                  </a:path>
                </a:pathLst>
              </a:custGeom>
              <a:solidFill>
                <a:schemeClr val="accent2"/>
              </a:solidFill>
              <a:ln w="38100">
                <a:noFill/>
                <a:round/>
                <a:headEnd/>
                <a:tailEnd/>
              </a:ln>
              <a:effectLst/>
              <a:sp3d>
                <a:bevelT w="139700" h="139700"/>
              </a:sp3d>
            </p:spPr>
            <p:txBody>
              <a:bodyPr vert="horz" wrap="square" lIns="91440" tIns="45720" rIns="91440" bIns="45720" numCol="1" anchor="t" anchorCtr="0" compatLnSpc="1">
                <a:prstTxWarp prst="textNoShape">
                  <a:avLst/>
                </a:prstTxWarp>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IN"/>
              </a:p>
            </p:txBody>
          </p:sp>
        </p:grpSp>
        <p:sp>
          <p:nvSpPr>
            <p:cNvPr id="11" name="Freeform 8">
              <a:extLst>
                <a:ext uri="{FF2B5EF4-FFF2-40B4-BE49-F238E27FC236}">
                  <a16:creationId xmlns:a16="http://schemas.microsoft.com/office/drawing/2014/main" id="{3AF103FB-7A58-47F7-A3E9-D2E09E8BB013}"/>
                </a:ext>
              </a:extLst>
            </p:cNvPr>
            <p:cNvSpPr>
              <a:spLocks/>
            </p:cNvSpPr>
            <p:nvPr/>
          </p:nvSpPr>
          <p:spPr bwMode="auto">
            <a:xfrm rot="16365463">
              <a:off x="2190193" y="1146284"/>
              <a:ext cx="1900669" cy="1903556"/>
            </a:xfrm>
            <a:custGeom>
              <a:avLst/>
              <a:gdLst>
                <a:gd name="T0" fmla="*/ 425 w 554"/>
                <a:gd name="T1" fmla="*/ 207 h 555"/>
                <a:gd name="T2" fmla="*/ 309 w 554"/>
                <a:gd name="T3" fmla="*/ 218 h 555"/>
                <a:gd name="T4" fmla="*/ 347 w 554"/>
                <a:gd name="T5" fmla="*/ 119 h 555"/>
                <a:gd name="T6" fmla="*/ 322 w 554"/>
                <a:gd name="T7" fmla="*/ 30 h 555"/>
                <a:gd name="T8" fmla="*/ 276 w 554"/>
                <a:gd name="T9" fmla="*/ 0 h 555"/>
                <a:gd name="T10" fmla="*/ 245 w 554"/>
                <a:gd name="T11" fmla="*/ 46 h 555"/>
                <a:gd name="T12" fmla="*/ 156 w 554"/>
                <a:gd name="T13" fmla="*/ 71 h 555"/>
                <a:gd name="T14" fmla="*/ 58 w 554"/>
                <a:gd name="T15" fmla="*/ 32 h 555"/>
                <a:gd name="T16" fmla="*/ 69 w 554"/>
                <a:gd name="T17" fmla="*/ 149 h 555"/>
                <a:gd name="T18" fmla="*/ 59 w 554"/>
                <a:gd name="T19" fmla="*/ 237 h 555"/>
                <a:gd name="T20" fmla="*/ 0 w 554"/>
                <a:gd name="T21" fmla="*/ 278 h 555"/>
                <a:gd name="T22" fmla="*/ 45 w 554"/>
                <a:gd name="T23" fmla="*/ 307 h 555"/>
                <a:gd name="T24" fmla="*/ 70 w 554"/>
                <a:gd name="T25" fmla="*/ 396 h 555"/>
                <a:gd name="T26" fmla="*/ 32 w 554"/>
                <a:gd name="T27" fmla="*/ 495 h 555"/>
                <a:gd name="T28" fmla="*/ 148 w 554"/>
                <a:gd name="T29" fmla="*/ 484 h 555"/>
                <a:gd name="T30" fmla="*/ 237 w 554"/>
                <a:gd name="T31" fmla="*/ 493 h 555"/>
                <a:gd name="T32" fmla="*/ 279 w 554"/>
                <a:gd name="T33" fmla="*/ 555 h 555"/>
                <a:gd name="T34" fmla="*/ 335 w 554"/>
                <a:gd name="T35" fmla="*/ 516 h 555"/>
                <a:gd name="T36" fmla="*/ 344 w 554"/>
                <a:gd name="T37" fmla="*/ 427 h 555"/>
                <a:gd name="T38" fmla="*/ 333 w 554"/>
                <a:gd name="T39" fmla="*/ 311 h 555"/>
                <a:gd name="T40" fmla="*/ 432 w 554"/>
                <a:gd name="T41" fmla="*/ 350 h 555"/>
                <a:gd name="T42" fmla="*/ 521 w 554"/>
                <a:gd name="T43" fmla="*/ 325 h 555"/>
                <a:gd name="T44" fmla="*/ 554 w 554"/>
                <a:gd name="T45" fmla="*/ 275 h 555"/>
                <a:gd name="T46" fmla="*/ 514 w 554"/>
                <a:gd name="T47" fmla="*/ 216 h 555"/>
                <a:gd name="T48" fmla="*/ 425 w 554"/>
                <a:gd name="T49" fmla="*/ 207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4" h="555">
                  <a:moveTo>
                    <a:pt x="425" y="207"/>
                  </a:moveTo>
                  <a:cubicBezTo>
                    <a:pt x="409" y="260"/>
                    <a:pt x="339" y="256"/>
                    <a:pt x="309" y="218"/>
                  </a:cubicBezTo>
                  <a:cubicBezTo>
                    <a:pt x="278" y="179"/>
                    <a:pt x="300" y="156"/>
                    <a:pt x="347" y="119"/>
                  </a:cubicBezTo>
                  <a:cubicBezTo>
                    <a:pt x="394" y="83"/>
                    <a:pt x="359" y="53"/>
                    <a:pt x="322" y="30"/>
                  </a:cubicBezTo>
                  <a:cubicBezTo>
                    <a:pt x="308" y="21"/>
                    <a:pt x="292" y="10"/>
                    <a:pt x="276" y="0"/>
                  </a:cubicBezTo>
                  <a:cubicBezTo>
                    <a:pt x="265" y="16"/>
                    <a:pt x="254" y="32"/>
                    <a:pt x="245" y="46"/>
                  </a:cubicBezTo>
                  <a:cubicBezTo>
                    <a:pt x="223" y="83"/>
                    <a:pt x="192" y="118"/>
                    <a:pt x="156" y="71"/>
                  </a:cubicBezTo>
                  <a:cubicBezTo>
                    <a:pt x="120" y="24"/>
                    <a:pt x="96" y="2"/>
                    <a:pt x="58" y="32"/>
                  </a:cubicBezTo>
                  <a:cubicBezTo>
                    <a:pt x="19" y="63"/>
                    <a:pt x="16" y="133"/>
                    <a:pt x="69" y="149"/>
                  </a:cubicBezTo>
                  <a:cubicBezTo>
                    <a:pt x="122" y="165"/>
                    <a:pt x="129" y="189"/>
                    <a:pt x="59" y="237"/>
                  </a:cubicBezTo>
                  <a:cubicBezTo>
                    <a:pt x="37" y="253"/>
                    <a:pt x="17" y="266"/>
                    <a:pt x="0" y="278"/>
                  </a:cubicBezTo>
                  <a:cubicBezTo>
                    <a:pt x="16" y="288"/>
                    <a:pt x="32" y="299"/>
                    <a:pt x="45" y="307"/>
                  </a:cubicBezTo>
                  <a:cubicBezTo>
                    <a:pt x="82" y="330"/>
                    <a:pt x="117" y="360"/>
                    <a:pt x="70" y="396"/>
                  </a:cubicBezTo>
                  <a:cubicBezTo>
                    <a:pt x="23" y="433"/>
                    <a:pt x="1" y="456"/>
                    <a:pt x="32" y="495"/>
                  </a:cubicBezTo>
                  <a:cubicBezTo>
                    <a:pt x="62" y="533"/>
                    <a:pt x="132" y="537"/>
                    <a:pt x="148" y="484"/>
                  </a:cubicBezTo>
                  <a:cubicBezTo>
                    <a:pt x="164" y="431"/>
                    <a:pt x="189" y="424"/>
                    <a:pt x="237" y="493"/>
                  </a:cubicBezTo>
                  <a:cubicBezTo>
                    <a:pt x="253" y="516"/>
                    <a:pt x="267" y="537"/>
                    <a:pt x="279" y="555"/>
                  </a:cubicBezTo>
                  <a:cubicBezTo>
                    <a:pt x="295" y="544"/>
                    <a:pt x="314" y="531"/>
                    <a:pt x="335" y="516"/>
                  </a:cubicBezTo>
                  <a:cubicBezTo>
                    <a:pt x="404" y="468"/>
                    <a:pt x="397" y="443"/>
                    <a:pt x="344" y="427"/>
                  </a:cubicBezTo>
                  <a:cubicBezTo>
                    <a:pt x="291" y="411"/>
                    <a:pt x="295" y="342"/>
                    <a:pt x="333" y="311"/>
                  </a:cubicBezTo>
                  <a:cubicBezTo>
                    <a:pt x="372" y="281"/>
                    <a:pt x="395" y="302"/>
                    <a:pt x="432" y="350"/>
                  </a:cubicBezTo>
                  <a:cubicBezTo>
                    <a:pt x="468" y="397"/>
                    <a:pt x="499" y="361"/>
                    <a:pt x="521" y="325"/>
                  </a:cubicBezTo>
                  <a:cubicBezTo>
                    <a:pt x="530" y="310"/>
                    <a:pt x="542" y="292"/>
                    <a:pt x="554" y="275"/>
                  </a:cubicBezTo>
                  <a:cubicBezTo>
                    <a:pt x="542" y="258"/>
                    <a:pt x="529" y="238"/>
                    <a:pt x="514" y="216"/>
                  </a:cubicBezTo>
                  <a:cubicBezTo>
                    <a:pt x="465" y="147"/>
                    <a:pt x="441" y="154"/>
                    <a:pt x="425" y="207"/>
                  </a:cubicBezTo>
                  <a:close/>
                </a:path>
              </a:pathLst>
            </a:custGeom>
            <a:solidFill>
              <a:srgbClr val="FF66CC"/>
            </a:solidFill>
            <a:ln w="38100">
              <a:noFill/>
              <a:round/>
              <a:headEnd/>
              <a:tailEnd/>
            </a:ln>
            <a:effectLst/>
            <a:sp3d>
              <a:bevelT w="139700" h="139700"/>
            </a:sp3d>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a:p>
          </p:txBody>
        </p:sp>
      </p:grpSp>
      <p:pic>
        <p:nvPicPr>
          <p:cNvPr id="19" name="Picture 18">
            <a:extLst>
              <a:ext uri="{FF2B5EF4-FFF2-40B4-BE49-F238E27FC236}">
                <a16:creationId xmlns:a16="http://schemas.microsoft.com/office/drawing/2014/main" id="{0EBC91F2-6AFA-2EE4-F6CF-71C3A30DAA0D}"/>
              </a:ext>
            </a:extLst>
          </p:cNvPr>
          <p:cNvPicPr>
            <a:picLocks noChangeAspect="1"/>
          </p:cNvPicPr>
          <p:nvPr/>
        </p:nvPicPr>
        <p:blipFill>
          <a:blip r:embed="rId3"/>
          <a:stretch>
            <a:fillRect/>
          </a:stretch>
        </p:blipFill>
        <p:spPr>
          <a:xfrm>
            <a:off x="10589330" y="3201650"/>
            <a:ext cx="2559051" cy="1439466"/>
          </a:xfrm>
          <a:prstGeom prst="rect">
            <a:avLst/>
          </a:prstGeom>
        </p:spPr>
      </p:pic>
      <p:grpSp>
        <p:nvGrpSpPr>
          <p:cNvPr id="15" name="Group 14">
            <a:extLst>
              <a:ext uri="{FF2B5EF4-FFF2-40B4-BE49-F238E27FC236}">
                <a16:creationId xmlns:a16="http://schemas.microsoft.com/office/drawing/2014/main" id="{1CB6B7D6-8751-0142-DD57-6CDEB1F26216}"/>
              </a:ext>
            </a:extLst>
          </p:cNvPr>
          <p:cNvGrpSpPr/>
          <p:nvPr/>
        </p:nvGrpSpPr>
        <p:grpSpPr>
          <a:xfrm>
            <a:off x="8015326" y="2118092"/>
            <a:ext cx="3417404" cy="2348428"/>
            <a:chOff x="8858467" y="2813337"/>
            <a:chExt cx="3417404" cy="2304783"/>
          </a:xfrm>
        </p:grpSpPr>
        <p:sp>
          <p:nvSpPr>
            <p:cNvPr id="4" name="TextBox 3">
              <a:extLst>
                <a:ext uri="{FF2B5EF4-FFF2-40B4-BE49-F238E27FC236}">
                  <a16:creationId xmlns:a16="http://schemas.microsoft.com/office/drawing/2014/main" id="{6BC1F862-1AB1-4847-17C9-A6F2FAA285E3}"/>
                </a:ext>
              </a:extLst>
            </p:cNvPr>
            <p:cNvSpPr txBox="1"/>
            <p:nvPr/>
          </p:nvSpPr>
          <p:spPr>
            <a:xfrm>
              <a:off x="8858467" y="3517924"/>
              <a:ext cx="693707" cy="369332"/>
            </a:xfrm>
            <a:prstGeom prst="rect">
              <a:avLst/>
            </a:prstGeom>
            <a:noFill/>
          </p:spPr>
          <p:txBody>
            <a:bodyPr wrap="square" rtlCol="0">
              <a:spAutoFit/>
            </a:bodyPr>
            <a:lstStyle/>
            <a:p>
              <a:r>
                <a:rPr lang="en-US" dirty="0">
                  <a:solidFill>
                    <a:schemeClr val="bg1"/>
                  </a:solidFill>
                </a:rPr>
                <a:t>Year</a:t>
              </a:r>
              <a:endParaRPr lang="en-IN" dirty="0">
                <a:solidFill>
                  <a:schemeClr val="bg1"/>
                </a:solidFill>
              </a:endParaRPr>
            </a:p>
          </p:txBody>
        </p:sp>
        <p:sp>
          <p:nvSpPr>
            <p:cNvPr id="5" name="TextBox 4">
              <a:extLst>
                <a:ext uri="{FF2B5EF4-FFF2-40B4-BE49-F238E27FC236}">
                  <a16:creationId xmlns:a16="http://schemas.microsoft.com/office/drawing/2014/main" id="{FFDE8F4F-437C-0318-E3FB-CF24C3616FE9}"/>
                </a:ext>
              </a:extLst>
            </p:cNvPr>
            <p:cNvSpPr txBox="1"/>
            <p:nvPr/>
          </p:nvSpPr>
          <p:spPr>
            <a:xfrm rot="21234953">
              <a:off x="8962007" y="2813337"/>
              <a:ext cx="1867226" cy="634319"/>
            </a:xfrm>
            <a:prstGeom prst="rect">
              <a:avLst/>
            </a:prstGeom>
            <a:noFill/>
          </p:spPr>
          <p:txBody>
            <a:bodyPr wrap="square" rtlCol="0">
              <a:spAutoFit/>
            </a:bodyPr>
            <a:lstStyle/>
            <a:p>
              <a:pPr algn="ctr"/>
              <a:r>
                <a:rPr lang="en-US" dirty="0">
                  <a:solidFill>
                    <a:srgbClr val="FF0000"/>
                  </a:solidFill>
                </a:rPr>
                <a:t>Area </a:t>
              </a:r>
            </a:p>
            <a:p>
              <a:pPr algn="ctr"/>
              <a:endParaRPr lang="en-IN" dirty="0">
                <a:solidFill>
                  <a:srgbClr val="FF0000"/>
                </a:solidFill>
              </a:endParaRPr>
            </a:p>
          </p:txBody>
        </p:sp>
        <p:sp>
          <p:nvSpPr>
            <p:cNvPr id="12" name="TextBox 11">
              <a:extLst>
                <a:ext uri="{FF2B5EF4-FFF2-40B4-BE49-F238E27FC236}">
                  <a16:creationId xmlns:a16="http://schemas.microsoft.com/office/drawing/2014/main" id="{70422563-6D16-DD45-9B3A-A01AECAABFE9}"/>
                </a:ext>
              </a:extLst>
            </p:cNvPr>
            <p:cNvSpPr txBox="1"/>
            <p:nvPr/>
          </p:nvSpPr>
          <p:spPr>
            <a:xfrm>
              <a:off x="8902374" y="4755652"/>
              <a:ext cx="1263553" cy="362468"/>
            </a:xfrm>
            <a:prstGeom prst="rect">
              <a:avLst/>
            </a:prstGeom>
            <a:noFill/>
          </p:spPr>
          <p:txBody>
            <a:bodyPr wrap="square" rtlCol="0">
              <a:spAutoFit/>
            </a:bodyPr>
            <a:lstStyle/>
            <a:p>
              <a:r>
                <a:rPr lang="en-US" dirty="0">
                  <a:solidFill>
                    <a:schemeClr val="bg1"/>
                  </a:solidFill>
                </a:rPr>
                <a:t>Production</a:t>
              </a:r>
              <a:endParaRPr lang="en-IN" dirty="0">
                <a:solidFill>
                  <a:schemeClr val="bg1"/>
                </a:solidFill>
              </a:endParaRPr>
            </a:p>
          </p:txBody>
        </p:sp>
        <p:sp>
          <p:nvSpPr>
            <p:cNvPr id="13" name="TextBox 12">
              <a:extLst>
                <a:ext uri="{FF2B5EF4-FFF2-40B4-BE49-F238E27FC236}">
                  <a16:creationId xmlns:a16="http://schemas.microsoft.com/office/drawing/2014/main" id="{0B30B2B1-155E-B10E-F843-5662C3949A04}"/>
                </a:ext>
              </a:extLst>
            </p:cNvPr>
            <p:cNvSpPr txBox="1"/>
            <p:nvPr/>
          </p:nvSpPr>
          <p:spPr>
            <a:xfrm rot="21281849">
              <a:off x="9765859" y="4292149"/>
              <a:ext cx="1579460" cy="369332"/>
            </a:xfrm>
            <a:prstGeom prst="rect">
              <a:avLst/>
            </a:prstGeom>
            <a:noFill/>
          </p:spPr>
          <p:txBody>
            <a:bodyPr wrap="square" rtlCol="0">
              <a:spAutoFit/>
            </a:bodyPr>
            <a:lstStyle/>
            <a:p>
              <a:r>
                <a:rPr lang="en-US" dirty="0">
                  <a:solidFill>
                    <a:schemeClr val="bg1"/>
                  </a:solidFill>
                </a:rPr>
                <a:t>productivity</a:t>
              </a:r>
              <a:endParaRPr lang="en-IN" dirty="0">
                <a:solidFill>
                  <a:schemeClr val="bg1"/>
                </a:solidFill>
              </a:endParaRPr>
            </a:p>
          </p:txBody>
        </p:sp>
        <p:sp>
          <p:nvSpPr>
            <p:cNvPr id="14" name="TextBox 13">
              <a:extLst>
                <a:ext uri="{FF2B5EF4-FFF2-40B4-BE49-F238E27FC236}">
                  <a16:creationId xmlns:a16="http://schemas.microsoft.com/office/drawing/2014/main" id="{0DC9FD1F-D69F-45CA-F767-F0E795E9C65A}"/>
                </a:ext>
              </a:extLst>
            </p:cNvPr>
            <p:cNvSpPr txBox="1"/>
            <p:nvPr/>
          </p:nvSpPr>
          <p:spPr>
            <a:xfrm rot="21321511">
              <a:off x="10750496" y="3366228"/>
              <a:ext cx="1525375" cy="362468"/>
            </a:xfrm>
            <a:prstGeom prst="rect">
              <a:avLst/>
            </a:prstGeom>
            <a:noFill/>
          </p:spPr>
          <p:txBody>
            <a:bodyPr wrap="square" rtlCol="0">
              <a:spAutoFit/>
            </a:bodyPr>
            <a:lstStyle/>
            <a:p>
              <a:pPr algn="ctr"/>
              <a:r>
                <a:rPr lang="en-US" dirty="0">
                  <a:solidFill>
                    <a:schemeClr val="bg1"/>
                  </a:solidFill>
                </a:rPr>
                <a:t>Irrigation </a:t>
              </a:r>
              <a:endParaRPr lang="en-IN" dirty="0">
                <a:solidFill>
                  <a:schemeClr val="bg1"/>
                </a:solidFill>
              </a:endParaRPr>
            </a:p>
          </p:txBody>
        </p:sp>
      </p:grpSp>
      <p:sp>
        <p:nvSpPr>
          <p:cNvPr id="78" name="Subtitle 77">
            <a:extLst>
              <a:ext uri="{FF2B5EF4-FFF2-40B4-BE49-F238E27FC236}">
                <a16:creationId xmlns:a16="http://schemas.microsoft.com/office/drawing/2014/main" id="{3029CA21-A45C-41BD-9CE4-202EA4BE33FF}"/>
              </a:ext>
            </a:extLst>
          </p:cNvPr>
          <p:cNvSpPr>
            <a:spLocks noGrp="1"/>
          </p:cNvSpPr>
          <p:nvPr>
            <p:ph type="subTitle" idx="1"/>
          </p:nvPr>
        </p:nvSpPr>
        <p:spPr>
          <a:xfrm>
            <a:off x="3359361" y="5397669"/>
            <a:ext cx="5109751" cy="764440"/>
          </a:xfrm>
        </p:spPr>
        <p:txBody>
          <a:bodyPr>
            <a:normAutofit/>
          </a:bodyPr>
          <a:lstStyle/>
          <a:p>
            <a:r>
              <a:rPr lang="en-US" sz="1800" b="1" dirty="0"/>
              <a:t>C:/Users/USER/OneDrive/Desktop/PROJECT/crop production in india.csv</a:t>
            </a:r>
            <a:endParaRPr lang="en-IN" sz="1800" b="1" dirty="0"/>
          </a:p>
        </p:txBody>
      </p:sp>
      <p:pic>
        <p:nvPicPr>
          <p:cNvPr id="21" name="Picture 20">
            <a:extLst>
              <a:ext uri="{FF2B5EF4-FFF2-40B4-BE49-F238E27FC236}">
                <a16:creationId xmlns:a16="http://schemas.microsoft.com/office/drawing/2014/main" id="{A629B3BD-92E3-5974-808F-F0DB634FB2CA}"/>
              </a:ext>
            </a:extLst>
          </p:cNvPr>
          <p:cNvPicPr>
            <a:picLocks noChangeAspect="1"/>
          </p:cNvPicPr>
          <p:nvPr/>
        </p:nvPicPr>
        <p:blipFill>
          <a:blip r:embed="rId4"/>
          <a:stretch>
            <a:fillRect/>
          </a:stretch>
        </p:blipFill>
        <p:spPr>
          <a:xfrm rot="5400000">
            <a:off x="2455080" y="5219903"/>
            <a:ext cx="1119971" cy="1119971"/>
          </a:xfrm>
          <a:prstGeom prst="rect">
            <a:avLst/>
          </a:prstGeom>
        </p:spPr>
      </p:pic>
      <p:sp>
        <p:nvSpPr>
          <p:cNvPr id="24" name="TextBox 23">
            <a:extLst>
              <a:ext uri="{FF2B5EF4-FFF2-40B4-BE49-F238E27FC236}">
                <a16:creationId xmlns:a16="http://schemas.microsoft.com/office/drawing/2014/main" id="{484BDCE1-CBFA-0682-626E-A7C583DE739D}"/>
              </a:ext>
            </a:extLst>
          </p:cNvPr>
          <p:cNvSpPr txBox="1"/>
          <p:nvPr/>
        </p:nvSpPr>
        <p:spPr>
          <a:xfrm>
            <a:off x="2757710" y="1889294"/>
            <a:ext cx="4869848" cy="3917163"/>
          </a:xfrm>
          <a:prstGeom prst="rect">
            <a:avLst/>
          </a:prstGeom>
          <a:noFill/>
        </p:spPr>
        <p:txBody>
          <a:bodyPr wrap="square" rtlCol="0">
            <a:spAutoFit/>
          </a:bodyPr>
          <a:lstStyle/>
          <a:p>
            <a:pPr marL="285750" indent="-285750">
              <a:buFont typeface="Wingdings" panose="05000000000000000000" pitchFamily="2" charset="2"/>
              <a:buChar char="ü"/>
            </a:pPr>
            <a:endParaRPr lang="en-IN" dirty="0">
              <a:solidFill>
                <a:schemeClr val="accent6">
                  <a:lumMod val="20000"/>
                  <a:lumOff val="80000"/>
                </a:schemeClr>
              </a:solidFill>
            </a:endParaRPr>
          </a:p>
          <a:p>
            <a:pPr>
              <a:lnSpc>
                <a:spcPct val="107000"/>
              </a:lnSpc>
              <a:spcAft>
                <a:spcPts val="800"/>
              </a:spcAft>
            </a:pPr>
            <a:r>
              <a:rPr lang="en-IN" dirty="0">
                <a:solidFill>
                  <a:schemeClr val="accent6">
                    <a:lumMod val="20000"/>
                    <a:lumOff val="80000"/>
                  </a:schemeClr>
                </a:solidFill>
                <a:ea typeface="Calibri" panose="020F0502020204030204" pitchFamily="34" charset="0"/>
                <a:cs typeface="Calibri" panose="020F0502020204030204" pitchFamily="34" charset="0"/>
              </a:rPr>
              <a:t> </a:t>
            </a:r>
            <a:r>
              <a:rPr lang="en-IN" sz="1800" dirty="0">
                <a:solidFill>
                  <a:schemeClr val="accent6">
                    <a:lumMod val="20000"/>
                    <a:lumOff val="80000"/>
                  </a:schemeClr>
                </a:solidFill>
                <a:effectLst/>
                <a:ea typeface="Calibri" panose="020F0502020204030204" pitchFamily="34" charset="0"/>
                <a:cs typeface="Calibri" panose="020F0502020204030204" pitchFamily="34" charset="0"/>
              </a:rPr>
              <a:t>My data is about agriculture land use, production, Productivity of crop and </a:t>
            </a:r>
            <a:r>
              <a:rPr lang="en-IN" dirty="0">
                <a:solidFill>
                  <a:schemeClr val="accent6">
                    <a:lumMod val="20000"/>
                    <a:lumOff val="80000"/>
                  </a:schemeClr>
                </a:solidFill>
                <a:ea typeface="Calibri" panose="020F0502020204030204" pitchFamily="34" charset="0"/>
                <a:cs typeface="Calibri" panose="020F0502020204030204" pitchFamily="34" charset="0"/>
              </a:rPr>
              <a:t>percent</a:t>
            </a:r>
            <a:r>
              <a:rPr lang="en-IN" sz="1800" dirty="0">
                <a:solidFill>
                  <a:schemeClr val="accent6">
                    <a:lumMod val="20000"/>
                    <a:lumOff val="80000"/>
                  </a:schemeClr>
                </a:solidFill>
                <a:effectLst/>
                <a:ea typeface="Calibri" panose="020F0502020204030204" pitchFamily="34" charset="0"/>
                <a:cs typeface="Calibri" panose="020F0502020204030204" pitchFamily="34" charset="0"/>
              </a:rPr>
              <a:t>age coverage under irrigation. It’s a time series data. My data given below. We collect the data from year 1962 to 2021. Here we have considered two types of crops, kharif and rabi.</a:t>
            </a:r>
          </a:p>
          <a:p>
            <a:pPr>
              <a:lnSpc>
                <a:spcPct val="107000"/>
              </a:lnSpc>
              <a:spcAft>
                <a:spcPts val="800"/>
              </a:spcAft>
            </a:pPr>
            <a:r>
              <a:rPr lang="en-IN" sz="1800" dirty="0">
                <a:solidFill>
                  <a:schemeClr val="accent6">
                    <a:lumMod val="20000"/>
                    <a:lumOff val="80000"/>
                  </a:schemeClr>
                </a:solidFill>
                <a:effectLst/>
                <a:ea typeface="Calibri" panose="020F0502020204030204" pitchFamily="34" charset="0"/>
                <a:cs typeface="Times New Roman" panose="02020603050405020304" pitchFamily="18" charset="0"/>
              </a:rPr>
              <a:t>Data source:- </a:t>
            </a:r>
            <a:r>
              <a:rPr lang="en-IN" sz="1800" dirty="0">
                <a:solidFill>
                  <a:srgbClr val="00194C"/>
                </a:solidFill>
                <a:effectLst/>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a:t>
            </a:r>
            <a:r>
              <a:rPr lang="en-IN" sz="1800" dirty="0">
                <a:solidFill>
                  <a:srgbClr val="00B0F0"/>
                </a:solidFill>
                <a:effectLst/>
                <a:ea typeface="Calibri" panose="020F050202020403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www.indiastat.com/table/agriculture/season-wise-area-production-productivity-rice-indi/7264</a:t>
            </a:r>
            <a:endParaRPr lang="en-IN" sz="1800" dirty="0">
              <a:solidFill>
                <a:srgbClr val="00B0F0"/>
              </a:solidFill>
              <a:effectLst/>
              <a:ea typeface="Calibri" panose="020F0502020204030204" pitchFamily="34" charset="0"/>
              <a:cs typeface="Times New Roman" panose="02020603050405020304" pitchFamily="18" charset="0"/>
            </a:endParaRPr>
          </a:p>
          <a:p>
            <a:pPr>
              <a:lnSpc>
                <a:spcPct val="107000"/>
              </a:lnSpc>
              <a:spcAft>
                <a:spcPts val="800"/>
              </a:spcAft>
            </a:pPr>
            <a:endParaRPr lang="en-IN" sz="1800" dirty="0">
              <a:solidFill>
                <a:srgbClr val="00B0F0"/>
              </a:solidFill>
              <a:effectLst/>
              <a:ea typeface="Calibri" panose="020F0502020204030204" pitchFamily="34" charset="0"/>
              <a:cs typeface="Times New Roman" panose="02020603050405020304" pitchFamily="18" charset="0"/>
            </a:endParaRPr>
          </a:p>
          <a:p>
            <a:pPr>
              <a:lnSpc>
                <a:spcPct val="107000"/>
              </a:lnSpc>
              <a:spcAft>
                <a:spcPts val="800"/>
              </a:spcAft>
            </a:pPr>
            <a:endParaRPr lang="en-IN" sz="1800" dirty="0">
              <a:solidFill>
                <a:srgbClr val="FF0000"/>
              </a:solidFill>
              <a:effectLst/>
              <a:ea typeface="Calibri" panose="020F0502020204030204" pitchFamily="34" charset="0"/>
              <a:cs typeface="Times New Roman" panose="02020603050405020304" pitchFamily="18" charset="0"/>
            </a:endParaRPr>
          </a:p>
        </p:txBody>
      </p:sp>
      <p:graphicFrame>
        <p:nvGraphicFramePr>
          <p:cNvPr id="2" name="Diagram 1">
            <a:extLst>
              <a:ext uri="{FF2B5EF4-FFF2-40B4-BE49-F238E27FC236}">
                <a16:creationId xmlns:a16="http://schemas.microsoft.com/office/drawing/2014/main" id="{3583ED2E-B67D-0AAE-64E3-5DFE40D32643}"/>
              </a:ext>
            </a:extLst>
          </p:cNvPr>
          <p:cNvGraphicFramePr/>
          <p:nvPr>
            <p:extLst>
              <p:ext uri="{D42A27DB-BD31-4B8C-83A1-F6EECF244321}">
                <p14:modId xmlns:p14="http://schemas.microsoft.com/office/powerpoint/2010/main" val="3808374156"/>
              </p:ext>
            </p:extLst>
          </p:nvPr>
        </p:nvGraphicFramePr>
        <p:xfrm>
          <a:off x="3575051" y="1051810"/>
          <a:ext cx="5113338" cy="83748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7" name="TextBox 16">
            <a:extLst>
              <a:ext uri="{FF2B5EF4-FFF2-40B4-BE49-F238E27FC236}">
                <a16:creationId xmlns:a16="http://schemas.microsoft.com/office/drawing/2014/main" id="{6C794A81-877D-C625-634E-3F565A51E30B}"/>
              </a:ext>
            </a:extLst>
          </p:cNvPr>
          <p:cNvSpPr txBox="1"/>
          <p:nvPr/>
        </p:nvSpPr>
        <p:spPr>
          <a:xfrm>
            <a:off x="2649894" y="3290987"/>
            <a:ext cx="6997958" cy="369332"/>
          </a:xfrm>
          <a:prstGeom prst="rect">
            <a:avLst/>
          </a:prstGeom>
          <a:noFill/>
        </p:spPr>
        <p:txBody>
          <a:bodyPr wrap="square">
            <a:spAutoFit/>
          </a:bodyPr>
          <a:lstStyle/>
          <a:p>
            <a:r>
              <a:rPr lang="en-IN" sz="1800" dirty="0">
                <a:solidFill>
                  <a:srgbClr val="FF0000"/>
                </a:solidFill>
                <a:effectLst/>
                <a:ea typeface="Calibri" panose="020F0502020204030204" pitchFamily="34" charset="0"/>
                <a:cs typeface="Times New Roman" panose="02020603050405020304" pitchFamily="18" charset="0"/>
                <a:hlinkClick r:id="rId5"/>
              </a:rPr>
              <a:t>https</a:t>
            </a:r>
            <a:endParaRPr lang="en-IN" dirty="0"/>
          </a:p>
        </p:txBody>
      </p:sp>
    </p:spTree>
    <p:extLst>
      <p:ext uri="{BB962C8B-B14F-4D97-AF65-F5344CB8AC3E}">
        <p14:creationId xmlns:p14="http://schemas.microsoft.com/office/powerpoint/2010/main" val="576523122"/>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1962DB-6853-5507-6548-C51CE3EE8EB3}"/>
              </a:ext>
            </a:extLst>
          </p:cNvPr>
          <p:cNvSpPr>
            <a:spLocks noGrp="1"/>
          </p:cNvSpPr>
          <p:nvPr>
            <p:ph type="sldNum" sz="quarter" idx="11"/>
          </p:nvPr>
        </p:nvSpPr>
        <p:spPr/>
        <p:txBody>
          <a:bodyPr/>
          <a:lstStyle/>
          <a:p>
            <a:fld id="{8699F50C-BE38-4BD0-BA84-9B090E1F2B9B}" type="slidenum">
              <a:rPr lang="en-US" noProof="0" smtClean="0"/>
              <a:t>5</a:t>
            </a:fld>
            <a:endParaRPr lang="en-US" noProof="0" dirty="0"/>
          </a:p>
        </p:txBody>
      </p:sp>
      <p:sp>
        <p:nvSpPr>
          <p:cNvPr id="4" name="Title 3">
            <a:extLst>
              <a:ext uri="{FF2B5EF4-FFF2-40B4-BE49-F238E27FC236}">
                <a16:creationId xmlns:a16="http://schemas.microsoft.com/office/drawing/2014/main" id="{6F8789F2-AB9A-81A0-E3E0-C20BCBA5EFE7}"/>
              </a:ext>
            </a:extLst>
          </p:cNvPr>
          <p:cNvSpPr>
            <a:spLocks noGrp="1"/>
          </p:cNvSpPr>
          <p:nvPr>
            <p:ph type="title"/>
          </p:nvPr>
        </p:nvSpPr>
        <p:spPr>
          <a:xfrm>
            <a:off x="500017" y="526938"/>
            <a:ext cx="11017067" cy="365126"/>
          </a:xfrm>
        </p:spPr>
        <p:txBody>
          <a:bodyPr>
            <a:noAutofit/>
          </a:bodyPr>
          <a:lstStyle/>
          <a:p>
            <a:r>
              <a:rPr lang="en-US" sz="2400" dirty="0"/>
              <a:t>In this slide we have shown the first part of the data which we have analyzed to prepare our report:- </a:t>
            </a:r>
            <a:endParaRPr lang="en-IN" sz="2400" dirty="0"/>
          </a:p>
        </p:txBody>
      </p:sp>
      <p:pic>
        <p:nvPicPr>
          <p:cNvPr id="7" name="Picture 6">
            <a:extLst>
              <a:ext uri="{FF2B5EF4-FFF2-40B4-BE49-F238E27FC236}">
                <a16:creationId xmlns:a16="http://schemas.microsoft.com/office/drawing/2014/main" id="{1DF35F41-7BCD-4763-ED97-C08FC423EC5D}"/>
              </a:ext>
            </a:extLst>
          </p:cNvPr>
          <p:cNvPicPr>
            <a:picLocks noChangeAspect="1"/>
          </p:cNvPicPr>
          <p:nvPr/>
        </p:nvPicPr>
        <p:blipFill>
          <a:blip r:embed="rId3"/>
          <a:stretch>
            <a:fillRect/>
          </a:stretch>
        </p:blipFill>
        <p:spPr>
          <a:xfrm>
            <a:off x="637049" y="1027098"/>
            <a:ext cx="10880035" cy="5282924"/>
          </a:xfrm>
          <a:prstGeom prst="rect">
            <a:avLst/>
          </a:prstGeom>
        </p:spPr>
      </p:pic>
      <p:pic>
        <p:nvPicPr>
          <p:cNvPr id="8" name="Picture 7">
            <a:extLst>
              <a:ext uri="{FF2B5EF4-FFF2-40B4-BE49-F238E27FC236}">
                <a16:creationId xmlns:a16="http://schemas.microsoft.com/office/drawing/2014/main" id="{755AB43E-A47D-BC2A-EBEE-1FB15E997E5B}"/>
              </a:ext>
            </a:extLst>
          </p:cNvPr>
          <p:cNvPicPr>
            <a:picLocks noChangeAspect="1"/>
          </p:cNvPicPr>
          <p:nvPr/>
        </p:nvPicPr>
        <p:blipFill>
          <a:blip r:embed="rId4"/>
          <a:stretch>
            <a:fillRect/>
          </a:stretch>
        </p:blipFill>
        <p:spPr>
          <a:xfrm>
            <a:off x="11137075" y="0"/>
            <a:ext cx="1054925" cy="845736"/>
          </a:xfrm>
          <a:prstGeom prst="rect">
            <a:avLst/>
          </a:prstGeom>
        </p:spPr>
      </p:pic>
    </p:spTree>
    <p:extLst>
      <p:ext uri="{BB962C8B-B14F-4D97-AF65-F5344CB8AC3E}">
        <p14:creationId xmlns:p14="http://schemas.microsoft.com/office/powerpoint/2010/main" val="387854832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20000">
              <a:schemeClr val="accent1"/>
            </a:gs>
            <a:gs pos="82000">
              <a:srgbClr val="00B050"/>
            </a:gs>
          </a:gsLst>
          <a:lin ang="19200000" scaled="0"/>
        </a:gra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A629B3BD-92E3-5974-808F-F0DB634FB2CA}"/>
              </a:ext>
            </a:extLst>
          </p:cNvPr>
          <p:cNvPicPr>
            <a:picLocks noChangeAspect="1"/>
          </p:cNvPicPr>
          <p:nvPr/>
        </p:nvPicPr>
        <p:blipFill>
          <a:blip r:embed="rId3"/>
          <a:stretch>
            <a:fillRect/>
          </a:stretch>
        </p:blipFill>
        <p:spPr>
          <a:xfrm rot="5400000">
            <a:off x="1463355" y="2137598"/>
            <a:ext cx="1119971" cy="1119971"/>
          </a:xfrm>
          <a:prstGeom prst="rect">
            <a:avLst/>
          </a:prstGeom>
        </p:spPr>
      </p:pic>
      <p:sp>
        <p:nvSpPr>
          <p:cNvPr id="24" name="TextBox 23">
            <a:extLst>
              <a:ext uri="{FF2B5EF4-FFF2-40B4-BE49-F238E27FC236}">
                <a16:creationId xmlns:a16="http://schemas.microsoft.com/office/drawing/2014/main" id="{484BDCE1-CBFA-0682-626E-A7C583DE739D}"/>
              </a:ext>
            </a:extLst>
          </p:cNvPr>
          <p:cNvSpPr txBox="1"/>
          <p:nvPr/>
        </p:nvSpPr>
        <p:spPr>
          <a:xfrm>
            <a:off x="887896" y="2342803"/>
            <a:ext cx="10667999" cy="3191643"/>
          </a:xfrm>
          <a:prstGeom prst="rect">
            <a:avLst/>
          </a:prstGeom>
          <a:noFill/>
        </p:spPr>
        <p:txBody>
          <a:bodyPr wrap="square" rtlCol="0">
            <a:spAutoFit/>
          </a:bodyPr>
          <a:lstStyle/>
          <a:p>
            <a:pPr marL="2028825">
              <a:lnSpc>
                <a:spcPct val="107000"/>
              </a:lnSpc>
              <a:spcBef>
                <a:spcPts val="600"/>
              </a:spcBef>
              <a:spcAft>
                <a:spcPts val="600"/>
              </a:spcAft>
            </a:pPr>
            <a:r>
              <a:rPr lang="en-IN" sz="2000" dirty="0">
                <a:solidFill>
                  <a:schemeClr val="accent2">
                    <a:lumMod val="20000"/>
                    <a:lumOff val="80000"/>
                  </a:schemeClr>
                </a:solidFill>
                <a:effectLst/>
                <a:latin typeface="Calibri" panose="020F0502020204030204" pitchFamily="34" charset="0"/>
                <a:ea typeface="Calibri" panose="020F0502020204030204" pitchFamily="34" charset="0"/>
                <a:cs typeface="Calibri" panose="020F0502020204030204" pitchFamily="34" charset="0"/>
              </a:rPr>
              <a:t>1. Analysis Trend by Moving Average</a:t>
            </a:r>
            <a:endParaRPr lang="en-IN" sz="2000" dirty="0">
              <a:solidFill>
                <a:schemeClr val="accent2">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2028825">
              <a:lnSpc>
                <a:spcPct val="107000"/>
              </a:lnSpc>
              <a:spcBef>
                <a:spcPts val="600"/>
              </a:spcBef>
              <a:spcAft>
                <a:spcPts val="600"/>
              </a:spcAft>
            </a:pPr>
            <a:r>
              <a:rPr lang="en-IN" sz="2000" dirty="0">
                <a:solidFill>
                  <a:schemeClr val="accent2">
                    <a:lumMod val="20000"/>
                    <a:lumOff val="80000"/>
                  </a:schemeClr>
                </a:solidFill>
                <a:effectLst/>
                <a:latin typeface="Calibri" panose="020F0502020204030204" pitchFamily="34" charset="0"/>
                <a:ea typeface="Calibri" panose="020F0502020204030204" pitchFamily="34" charset="0"/>
                <a:cs typeface="Calibri" panose="020F0502020204030204" pitchFamily="34" charset="0"/>
              </a:rPr>
              <a:t>2. Autocorrelation and partial autocorrelation function</a:t>
            </a:r>
            <a:endParaRPr lang="en-IN" sz="2000" dirty="0">
              <a:solidFill>
                <a:schemeClr val="accent2">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2028825">
              <a:lnSpc>
                <a:spcPct val="107000"/>
              </a:lnSpc>
              <a:spcBef>
                <a:spcPts val="600"/>
              </a:spcBef>
              <a:spcAft>
                <a:spcPts val="600"/>
              </a:spcAft>
            </a:pPr>
            <a:r>
              <a:rPr lang="en-IN" sz="2000" dirty="0">
                <a:solidFill>
                  <a:schemeClr val="accent2">
                    <a:lumMod val="20000"/>
                    <a:lumOff val="80000"/>
                  </a:schemeClr>
                </a:solidFill>
                <a:effectLst/>
                <a:latin typeface="Calibri" panose="020F0502020204030204" pitchFamily="34" charset="0"/>
                <a:ea typeface="Calibri" panose="020F0502020204030204" pitchFamily="34" charset="0"/>
                <a:cs typeface="Calibri" panose="020F0502020204030204" pitchFamily="34" charset="0"/>
              </a:rPr>
              <a:t>3. Model fitting </a:t>
            </a:r>
            <a:endParaRPr lang="en-IN" sz="2000" dirty="0">
              <a:solidFill>
                <a:schemeClr val="accent2">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2028825">
              <a:lnSpc>
                <a:spcPct val="107000"/>
              </a:lnSpc>
              <a:spcBef>
                <a:spcPts val="600"/>
              </a:spcBef>
              <a:spcAft>
                <a:spcPts val="600"/>
              </a:spcAft>
            </a:pPr>
            <a:r>
              <a:rPr lang="en-IN" sz="2000" dirty="0">
                <a:solidFill>
                  <a:schemeClr val="accent2">
                    <a:lumMod val="20000"/>
                    <a:lumOff val="80000"/>
                  </a:schemeClr>
                </a:solidFill>
                <a:effectLst/>
                <a:latin typeface="Calibri" panose="020F0502020204030204" pitchFamily="34" charset="0"/>
                <a:ea typeface="Calibri" panose="020F0502020204030204" pitchFamily="34" charset="0"/>
                <a:cs typeface="Calibri" panose="020F0502020204030204" pitchFamily="34" charset="0"/>
              </a:rPr>
              <a:t>4. Forecasting</a:t>
            </a:r>
            <a:endParaRPr lang="en-IN" sz="2000" dirty="0">
              <a:solidFill>
                <a:schemeClr val="accent2">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2028825">
              <a:lnSpc>
                <a:spcPct val="107000"/>
              </a:lnSpc>
              <a:spcBef>
                <a:spcPts val="600"/>
              </a:spcBef>
              <a:spcAft>
                <a:spcPts val="600"/>
              </a:spcAft>
            </a:pPr>
            <a:r>
              <a:rPr lang="en-IN" sz="2000" dirty="0">
                <a:solidFill>
                  <a:schemeClr val="accent2">
                    <a:lumMod val="20000"/>
                    <a:lumOff val="80000"/>
                  </a:schemeClr>
                </a:solidFill>
                <a:effectLst/>
                <a:latin typeface="Calibri" panose="020F0502020204030204" pitchFamily="34" charset="0"/>
                <a:ea typeface="Calibri" panose="020F0502020204030204" pitchFamily="34" charset="0"/>
                <a:cs typeface="Calibri" panose="020F0502020204030204" pitchFamily="34" charset="0"/>
              </a:rPr>
              <a:t>5. Simple Regression on total productivity and </a:t>
            </a:r>
          </a:p>
          <a:p>
            <a:pPr marL="2028825">
              <a:lnSpc>
                <a:spcPct val="107000"/>
              </a:lnSpc>
              <a:spcBef>
                <a:spcPts val="600"/>
              </a:spcBef>
              <a:spcAft>
                <a:spcPts val="600"/>
              </a:spcAft>
            </a:pPr>
            <a:r>
              <a:rPr lang="en-IN" sz="2000" dirty="0">
                <a:solidFill>
                  <a:schemeClr val="accent2">
                    <a:lumMod val="20000"/>
                    <a:lumOff val="80000"/>
                  </a:schemeClr>
                </a:solidFill>
                <a:effectLst/>
                <a:latin typeface="Calibri" panose="020F0502020204030204" pitchFamily="34" charset="0"/>
                <a:ea typeface="Calibri" panose="020F0502020204030204" pitchFamily="34" charset="0"/>
                <a:cs typeface="Calibri" panose="020F0502020204030204" pitchFamily="34" charset="0"/>
              </a:rPr>
              <a:t>     percentage coverage under irrigation</a:t>
            </a:r>
            <a:endParaRPr lang="en-IN" sz="2000" dirty="0">
              <a:solidFill>
                <a:schemeClr val="accent2">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ü"/>
            </a:pPr>
            <a:endParaRPr lang="en-IN" sz="1800" spc="-150" dirty="0">
              <a:solidFill>
                <a:schemeClr val="accent2">
                  <a:lumMod val="20000"/>
                  <a:lumOff val="80000"/>
                </a:schemeClr>
              </a:solidFill>
              <a:effectLst/>
              <a:uFill>
                <a:solidFill>
                  <a:srgbClr val="4472C4"/>
                </a:solidFill>
              </a:uFill>
              <a:latin typeface="Agency FB" panose="020B0503020202020204" pitchFamily="34" charset="0"/>
              <a:ea typeface="Calibri" panose="020F0502020204030204" pitchFamily="34" charset="0"/>
              <a:cs typeface="Mangal" panose="02040503050203030202" pitchFamily="18" charset="0"/>
            </a:endParaRPr>
          </a:p>
        </p:txBody>
      </p:sp>
      <p:graphicFrame>
        <p:nvGraphicFramePr>
          <p:cNvPr id="2" name="Diagram 1">
            <a:extLst>
              <a:ext uri="{FF2B5EF4-FFF2-40B4-BE49-F238E27FC236}">
                <a16:creationId xmlns:a16="http://schemas.microsoft.com/office/drawing/2014/main" id="{3583ED2E-B67D-0AAE-64E3-5DFE40D32643}"/>
              </a:ext>
            </a:extLst>
          </p:cNvPr>
          <p:cNvGraphicFramePr/>
          <p:nvPr>
            <p:extLst>
              <p:ext uri="{D42A27DB-BD31-4B8C-83A1-F6EECF244321}">
                <p14:modId xmlns:p14="http://schemas.microsoft.com/office/powerpoint/2010/main" val="4096381355"/>
              </p:ext>
            </p:extLst>
          </p:nvPr>
        </p:nvGraphicFramePr>
        <p:xfrm>
          <a:off x="3286539" y="1272209"/>
          <a:ext cx="4386470" cy="8653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3084741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951885-5F98-F7E6-F4B9-4A076356D25D}"/>
              </a:ext>
            </a:extLst>
          </p:cNvPr>
          <p:cNvSpPr>
            <a:spLocks noGrp="1"/>
          </p:cNvSpPr>
          <p:nvPr>
            <p:ph type="title"/>
          </p:nvPr>
        </p:nvSpPr>
        <p:spPr>
          <a:xfrm>
            <a:off x="1019962" y="209029"/>
            <a:ext cx="7828900" cy="1147968"/>
          </a:xfrm>
        </p:spPr>
        <p:txBody>
          <a:bodyPr>
            <a:normAutofit/>
          </a:bodyPr>
          <a:lstStyle/>
          <a:p>
            <a:r>
              <a:rPr lang="en-IN" dirty="0"/>
              <a:t> </a:t>
            </a:r>
          </a:p>
        </p:txBody>
      </p:sp>
      <p:sp>
        <p:nvSpPr>
          <p:cNvPr id="9" name="Text Placeholder 8">
            <a:extLst>
              <a:ext uri="{FF2B5EF4-FFF2-40B4-BE49-F238E27FC236}">
                <a16:creationId xmlns:a16="http://schemas.microsoft.com/office/drawing/2014/main" id="{B8A7A61D-ABA0-BF63-8177-DFC5A4008029}"/>
              </a:ext>
            </a:extLst>
          </p:cNvPr>
          <p:cNvSpPr>
            <a:spLocks noGrp="1"/>
          </p:cNvSpPr>
          <p:nvPr>
            <p:ph type="body" sz="quarter" idx="12"/>
          </p:nvPr>
        </p:nvSpPr>
        <p:spPr>
          <a:xfrm>
            <a:off x="712329" y="1398623"/>
            <a:ext cx="10774017" cy="1323439"/>
          </a:xfrm>
        </p:spPr>
        <p:txBody>
          <a:bodyPr/>
          <a:lstStyle/>
          <a:p>
            <a:r>
              <a:rPr lang="en-IN" sz="2400" dirty="0">
                <a:solidFill>
                  <a:schemeClr val="accent2">
                    <a:lumMod val="20000"/>
                    <a:lumOff val="80000"/>
                  </a:schemeClr>
                </a:solidFill>
                <a:effectLst/>
                <a:ea typeface="Calibri" panose="020F0502020204030204" pitchFamily="34" charset="0"/>
              </a:rPr>
              <a:t>Diagrams like graphs, charts, maps, pictures etc. are attractive and effective means for presentation of statistical data. It is more effective than tabular representation, being easily intelligible to a layman. </a:t>
            </a:r>
          </a:p>
          <a:p>
            <a:r>
              <a:rPr lang="en-IN" sz="2400" b="1" i="1" u="sng" dirty="0">
                <a:effectLst/>
                <a:ea typeface="Calibri" panose="020F0502020204030204" pitchFamily="34" charset="0"/>
              </a:rPr>
              <a:t>Line Diagram</a:t>
            </a:r>
            <a:r>
              <a:rPr lang="en-IN" sz="2400" b="1" i="1" dirty="0">
                <a:effectLst/>
                <a:ea typeface="Calibri" panose="020F0502020204030204" pitchFamily="34" charset="0"/>
              </a:rPr>
              <a:t>:</a:t>
            </a:r>
            <a:r>
              <a:rPr lang="en-IN" sz="2400" dirty="0">
                <a:effectLst/>
                <a:ea typeface="Calibri" panose="020F0502020204030204" pitchFamily="34" charset="0"/>
              </a:rPr>
              <a:t> </a:t>
            </a:r>
            <a:endParaRPr lang="en-IN" sz="2000" dirty="0">
              <a:solidFill>
                <a:schemeClr val="accent2">
                  <a:lumMod val="20000"/>
                  <a:lumOff val="80000"/>
                </a:schemeClr>
              </a:solidFill>
              <a:cs typeface="Times New Roman" panose="02020603050405020304" pitchFamily="18" charset="0"/>
            </a:endParaRPr>
          </a:p>
        </p:txBody>
      </p:sp>
      <p:pic>
        <p:nvPicPr>
          <p:cNvPr id="11" name="Picture 10">
            <a:extLst>
              <a:ext uri="{FF2B5EF4-FFF2-40B4-BE49-F238E27FC236}">
                <a16:creationId xmlns:a16="http://schemas.microsoft.com/office/drawing/2014/main" id="{5A147CCB-9B5D-67A9-8806-84DB263AB478}"/>
              </a:ext>
            </a:extLst>
          </p:cNvPr>
          <p:cNvPicPr>
            <a:picLocks noChangeAspect="1"/>
          </p:cNvPicPr>
          <p:nvPr/>
        </p:nvPicPr>
        <p:blipFill>
          <a:blip r:embed="rId3"/>
          <a:stretch>
            <a:fillRect/>
          </a:stretch>
        </p:blipFill>
        <p:spPr>
          <a:xfrm>
            <a:off x="790347" y="2968987"/>
            <a:ext cx="5815861" cy="3303624"/>
          </a:xfrm>
          <a:prstGeom prst="rect">
            <a:avLst/>
          </a:prstGeom>
        </p:spPr>
      </p:pic>
      <p:sp>
        <p:nvSpPr>
          <p:cNvPr id="30" name="TextBox 29">
            <a:extLst>
              <a:ext uri="{FF2B5EF4-FFF2-40B4-BE49-F238E27FC236}">
                <a16:creationId xmlns:a16="http://schemas.microsoft.com/office/drawing/2014/main" id="{52509C75-5ACC-2205-A9B9-0491F56E0DD3}"/>
              </a:ext>
            </a:extLst>
          </p:cNvPr>
          <p:cNvSpPr txBox="1"/>
          <p:nvPr/>
        </p:nvSpPr>
        <p:spPr>
          <a:xfrm>
            <a:off x="7486912" y="2955236"/>
            <a:ext cx="3790122" cy="2375330"/>
          </a:xfrm>
          <a:prstGeom prst="rect">
            <a:avLst/>
          </a:prstGeom>
          <a:noFill/>
        </p:spPr>
        <p:txBody>
          <a:bodyPr wrap="square">
            <a:spAutoFit/>
          </a:bodyPr>
          <a:lstStyle/>
          <a:p>
            <a:pPr>
              <a:lnSpc>
                <a:spcPct val="107000"/>
              </a:lnSpc>
              <a:spcAft>
                <a:spcPts val="800"/>
              </a:spcAft>
            </a:pPr>
            <a:r>
              <a:rPr lang="en-IN" sz="2000" dirty="0">
                <a:solidFill>
                  <a:schemeClr val="accent4">
                    <a:lumMod val="40000"/>
                    <a:lumOff val="60000"/>
                  </a:schemeClr>
                </a:solidFill>
                <a:effectLst/>
                <a:ea typeface="Calibri" panose="020F0502020204030204" pitchFamily="34" charset="0"/>
                <a:cs typeface="Calibri" panose="020F0502020204030204" pitchFamily="34" charset="0"/>
              </a:rPr>
              <a:t>INTERPRETATION</a:t>
            </a:r>
            <a:r>
              <a:rPr lang="en-IN" sz="2000" dirty="0">
                <a:solidFill>
                  <a:schemeClr val="accent5">
                    <a:lumMod val="20000"/>
                    <a:lumOff val="80000"/>
                  </a:schemeClr>
                </a:solidFill>
                <a:effectLst/>
                <a:ea typeface="Calibri" panose="020F0502020204030204" pitchFamily="34" charset="0"/>
                <a:cs typeface="Calibri" panose="020F0502020204030204" pitchFamily="34" charset="0"/>
              </a:rPr>
              <a:t>- </a:t>
            </a:r>
            <a:r>
              <a:rPr lang="en-IN" sz="2000" dirty="0">
                <a:solidFill>
                  <a:schemeClr val="accent5">
                    <a:lumMod val="20000"/>
                    <a:lumOff val="80000"/>
                  </a:schemeClr>
                </a:solidFill>
                <a:ea typeface="Calibri" panose="020F0502020204030204" pitchFamily="34" charset="0"/>
                <a:cs typeface="Calibri" panose="020F0502020204030204" pitchFamily="34" charset="0"/>
              </a:rPr>
              <a:t>The following line graphs shows </a:t>
            </a:r>
            <a:r>
              <a:rPr lang="en-IN" sz="2000" dirty="0">
                <a:solidFill>
                  <a:schemeClr val="accent5">
                    <a:lumMod val="20000"/>
                    <a:lumOff val="80000"/>
                  </a:schemeClr>
                </a:solidFill>
                <a:effectLst/>
                <a:ea typeface="Calibri" panose="020F0502020204030204" pitchFamily="34" charset="0"/>
                <a:cs typeface="Calibri" panose="020F0502020204030204" pitchFamily="34" charset="0"/>
              </a:rPr>
              <a:t>that the kharif production area is constant with respect to time but Rabi crop production area is slightly increasing with respect to time. </a:t>
            </a:r>
            <a:endParaRPr lang="en-IN" sz="1400" dirty="0">
              <a:solidFill>
                <a:schemeClr val="accent5">
                  <a:lumMod val="20000"/>
                  <a:lumOff val="80000"/>
                </a:schemeClr>
              </a:solidFill>
              <a:effectLst/>
              <a:ea typeface="Calibri" panose="020F0502020204030204" pitchFamily="34" charset="0"/>
              <a:cs typeface="Times New Roman" panose="02020603050405020304" pitchFamily="18" charset="0"/>
            </a:endParaRPr>
          </a:p>
        </p:txBody>
      </p:sp>
      <p:pic>
        <p:nvPicPr>
          <p:cNvPr id="31" name="Picture 30">
            <a:extLst>
              <a:ext uri="{FF2B5EF4-FFF2-40B4-BE49-F238E27FC236}">
                <a16:creationId xmlns:a16="http://schemas.microsoft.com/office/drawing/2014/main" id="{3B5C0729-4874-93F4-0960-99CEB55629D6}"/>
              </a:ext>
            </a:extLst>
          </p:cNvPr>
          <p:cNvPicPr>
            <a:picLocks noChangeAspect="1"/>
          </p:cNvPicPr>
          <p:nvPr/>
        </p:nvPicPr>
        <p:blipFill>
          <a:blip r:embed="rId4"/>
          <a:stretch>
            <a:fillRect/>
          </a:stretch>
        </p:blipFill>
        <p:spPr>
          <a:xfrm>
            <a:off x="11137075" y="0"/>
            <a:ext cx="1054925" cy="845736"/>
          </a:xfrm>
          <a:prstGeom prst="rect">
            <a:avLst/>
          </a:prstGeom>
        </p:spPr>
      </p:pic>
      <p:sp>
        <p:nvSpPr>
          <p:cNvPr id="2" name="Arrow: Right 1">
            <a:extLst>
              <a:ext uri="{FF2B5EF4-FFF2-40B4-BE49-F238E27FC236}">
                <a16:creationId xmlns:a16="http://schemas.microsoft.com/office/drawing/2014/main" id="{C6B7DE15-DCC2-AA94-2E29-762E01429902}"/>
              </a:ext>
            </a:extLst>
          </p:cNvPr>
          <p:cNvSpPr/>
          <p:nvPr/>
        </p:nvSpPr>
        <p:spPr>
          <a:xfrm>
            <a:off x="6900786" y="2970149"/>
            <a:ext cx="291548"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 name="Graphic 7" descr="Bar graph with downward trend">
            <a:extLst>
              <a:ext uri="{FF2B5EF4-FFF2-40B4-BE49-F238E27FC236}">
                <a16:creationId xmlns:a16="http://schemas.microsoft.com/office/drawing/2014/main" id="{C741E014-9C9F-8291-35A5-EA42A37B5F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5894" y="388834"/>
            <a:ext cx="762864" cy="762864"/>
          </a:xfrm>
          <a:prstGeom prst="rect">
            <a:avLst/>
          </a:prstGeom>
        </p:spPr>
      </p:pic>
      <p:cxnSp>
        <p:nvCxnSpPr>
          <p:cNvPr id="6" name="Straight Connector 5">
            <a:extLst>
              <a:ext uri="{FF2B5EF4-FFF2-40B4-BE49-F238E27FC236}">
                <a16:creationId xmlns:a16="http://schemas.microsoft.com/office/drawing/2014/main" id="{3DB65134-7BF9-09CC-0DA7-8A5A9E3081D9}"/>
              </a:ext>
            </a:extLst>
          </p:cNvPr>
          <p:cNvCxnSpPr/>
          <p:nvPr/>
        </p:nvCxnSpPr>
        <p:spPr>
          <a:xfrm>
            <a:off x="7934178" y="2040835"/>
            <a:ext cx="28135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6BD1E01-D7EB-F27B-1F7B-99458B91BE7F}"/>
              </a:ext>
            </a:extLst>
          </p:cNvPr>
          <p:cNvSpPr/>
          <p:nvPr/>
        </p:nvSpPr>
        <p:spPr>
          <a:xfrm>
            <a:off x="468819" y="388834"/>
            <a:ext cx="6302610" cy="1323439"/>
          </a:xfrm>
          <a:prstGeom prst="rect">
            <a:avLst/>
          </a:prstGeom>
          <a:noFill/>
        </p:spPr>
        <p:txBody>
          <a:bodyPr wrap="square" lIns="91440" tIns="45720" rIns="91440" bIns="45720">
            <a:spAutoFit/>
          </a:bodyPr>
          <a:lstStyle/>
          <a:p>
            <a:pPr algn="ctr"/>
            <a:r>
              <a:rPr lang="en-US" sz="4000" b="0" cap="none" spc="0" dirty="0">
                <a:ln w="0"/>
                <a:solidFill>
                  <a:srgbClr val="FFFF00"/>
                </a:solidFill>
                <a:effectLst>
                  <a:reflection blurRad="6350" stA="53000" endA="300" endPos="35500" dir="5400000" sy="-90000" algn="bl" rotWithShape="0"/>
                </a:effectLst>
              </a:rPr>
              <a:t>Descriptive Analysis:-</a:t>
            </a:r>
            <a:br>
              <a:rPr lang="en-US" sz="4000" b="0" cap="none" spc="0" dirty="0">
                <a:ln w="0"/>
                <a:solidFill>
                  <a:srgbClr val="FFFF00"/>
                </a:solidFill>
                <a:effectLst>
                  <a:reflection blurRad="6350" stA="53000" endA="300" endPos="35500" dir="5400000" sy="-90000" algn="bl" rotWithShape="0"/>
                </a:effectLst>
              </a:rPr>
            </a:br>
            <a:endParaRPr lang="en-US" sz="4000" b="0" cap="none" spc="0" dirty="0">
              <a:ln w="0"/>
              <a:solidFill>
                <a:srgbClr val="FFFF00"/>
              </a:solidFill>
              <a:effectLst>
                <a:reflection blurRad="6350" stA="53000" endA="300" endPos="35500" dir="5400000" sy="-90000" algn="bl" rotWithShape="0"/>
              </a:effectLst>
            </a:endParaRPr>
          </a:p>
        </p:txBody>
      </p:sp>
      <p:sp>
        <p:nvSpPr>
          <p:cNvPr id="3" name="Slide Number Placeholder 2">
            <a:extLst>
              <a:ext uri="{FF2B5EF4-FFF2-40B4-BE49-F238E27FC236}">
                <a16:creationId xmlns:a16="http://schemas.microsoft.com/office/drawing/2014/main" id="{4646EDE8-A217-2882-42FF-197D891AE31B}"/>
              </a:ext>
            </a:extLst>
          </p:cNvPr>
          <p:cNvSpPr>
            <a:spLocks noGrp="1"/>
          </p:cNvSpPr>
          <p:nvPr>
            <p:ph type="sldNum" sz="quarter" idx="11"/>
          </p:nvPr>
        </p:nvSpPr>
        <p:spPr/>
        <p:txBody>
          <a:bodyPr/>
          <a:lstStyle/>
          <a:p>
            <a:fld id="{8699F50C-BE38-4BD0-BA84-9B090E1F2B9B}" type="slidenum">
              <a:rPr lang="en-US" noProof="0" smtClean="0"/>
              <a:t>7</a:t>
            </a:fld>
            <a:endParaRPr lang="en-US" noProof="0" dirty="0"/>
          </a:p>
        </p:txBody>
      </p:sp>
    </p:spTree>
    <p:extLst>
      <p:ext uri="{BB962C8B-B14F-4D97-AF65-F5344CB8AC3E}">
        <p14:creationId xmlns:p14="http://schemas.microsoft.com/office/powerpoint/2010/main" val="91028118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additive="base">
                                        <p:cTn id="13" dur="500" fill="hold"/>
                                        <p:tgtEl>
                                          <p:spTgt spid="30"/>
                                        </p:tgtEl>
                                        <p:attrNameLst>
                                          <p:attrName>ppt_x</p:attrName>
                                        </p:attrNameLst>
                                      </p:cBhvr>
                                      <p:tavLst>
                                        <p:tav tm="0">
                                          <p:val>
                                            <p:strVal val="#ppt_x"/>
                                          </p:val>
                                        </p:tav>
                                        <p:tav tm="100000">
                                          <p:val>
                                            <p:strVal val="#ppt_x"/>
                                          </p:val>
                                        </p:tav>
                                      </p:tavLst>
                                    </p:anim>
                                    <p:anim calcmode="lin" valueType="num">
                                      <p:cBhvr additive="base">
                                        <p:cTn id="1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CE97168-2840-4422-B419-2A699FF147AA}"/>
              </a:ext>
            </a:extLst>
          </p:cNvPr>
          <p:cNvSpPr>
            <a:spLocks noGrp="1"/>
          </p:cNvSpPr>
          <p:nvPr>
            <p:ph type="sldNum" sz="quarter" idx="11"/>
          </p:nvPr>
        </p:nvSpPr>
        <p:spPr/>
        <p:txBody>
          <a:bodyPr/>
          <a:lstStyle/>
          <a:p>
            <a:fld id="{8699F50C-BE38-4BD0-BA84-9B090E1F2B9B}" type="slidenum">
              <a:rPr lang="en-US" noProof="0" smtClean="0"/>
              <a:t>8</a:t>
            </a:fld>
            <a:endParaRPr lang="en-US" noProof="0" dirty="0"/>
          </a:p>
        </p:txBody>
      </p:sp>
      <p:pic>
        <p:nvPicPr>
          <p:cNvPr id="4" name="Picture 3">
            <a:extLst>
              <a:ext uri="{FF2B5EF4-FFF2-40B4-BE49-F238E27FC236}">
                <a16:creationId xmlns:a16="http://schemas.microsoft.com/office/drawing/2014/main" id="{FD361C32-E895-33FC-FE5C-A4C071846178}"/>
              </a:ext>
            </a:extLst>
          </p:cNvPr>
          <p:cNvPicPr>
            <a:picLocks noChangeAspect="1"/>
          </p:cNvPicPr>
          <p:nvPr/>
        </p:nvPicPr>
        <p:blipFill>
          <a:blip r:embed="rId2"/>
          <a:stretch>
            <a:fillRect/>
          </a:stretch>
        </p:blipFill>
        <p:spPr>
          <a:xfrm>
            <a:off x="543339" y="1510748"/>
            <a:ext cx="6003235" cy="3620687"/>
          </a:xfrm>
          <a:prstGeom prst="rect">
            <a:avLst/>
          </a:prstGeom>
        </p:spPr>
      </p:pic>
      <p:sp>
        <p:nvSpPr>
          <p:cNvPr id="6" name="TextBox 5">
            <a:extLst>
              <a:ext uri="{FF2B5EF4-FFF2-40B4-BE49-F238E27FC236}">
                <a16:creationId xmlns:a16="http://schemas.microsoft.com/office/drawing/2014/main" id="{F8C9AA24-8655-4941-26D2-FC0DEEE9A6ED}"/>
              </a:ext>
            </a:extLst>
          </p:cNvPr>
          <p:cNvSpPr txBox="1"/>
          <p:nvPr/>
        </p:nvSpPr>
        <p:spPr>
          <a:xfrm>
            <a:off x="7845286" y="1709530"/>
            <a:ext cx="3432313" cy="3363293"/>
          </a:xfrm>
          <a:prstGeom prst="rect">
            <a:avLst/>
          </a:prstGeom>
          <a:noFill/>
        </p:spPr>
        <p:txBody>
          <a:bodyPr wrap="square">
            <a:spAutoFit/>
          </a:bodyPr>
          <a:lstStyle/>
          <a:p>
            <a:pPr>
              <a:lnSpc>
                <a:spcPct val="107000"/>
              </a:lnSpc>
              <a:spcAft>
                <a:spcPts val="800"/>
              </a:spcAft>
            </a:pPr>
            <a:r>
              <a:rPr lang="en-IN" sz="2000" dirty="0">
                <a:solidFill>
                  <a:srgbClr val="FFC000"/>
                </a:solidFill>
                <a:effectLst/>
                <a:ea typeface="Calibri" panose="020F0502020204030204" pitchFamily="34" charset="0"/>
                <a:cs typeface="Calibri" panose="020F0502020204030204" pitchFamily="34" charset="0"/>
              </a:rPr>
              <a:t>INTERPRETATION</a:t>
            </a:r>
            <a:r>
              <a:rPr lang="en-IN" sz="2000" dirty="0">
                <a:solidFill>
                  <a:schemeClr val="accent4">
                    <a:lumMod val="40000"/>
                    <a:lumOff val="60000"/>
                  </a:schemeClr>
                </a:solidFill>
                <a:effectLst/>
                <a:ea typeface="Calibri" panose="020F0502020204030204" pitchFamily="34" charset="0"/>
                <a:cs typeface="Calibri" panose="020F0502020204030204" pitchFamily="34" charset="0"/>
              </a:rPr>
              <a:t>- - From the graphical representation of Crop production in INDIA we can see that the  Kharif Crop production in INDIA is gradually increasing with respect to time. AS long as time is increasing production of kharif  and Rabi crop is also increasing.</a:t>
            </a:r>
            <a:endParaRPr lang="en-IN" sz="1400" dirty="0">
              <a:solidFill>
                <a:schemeClr val="accent4">
                  <a:lumMod val="40000"/>
                  <a:lumOff val="60000"/>
                </a:schemeClr>
              </a:solidFill>
              <a:effectLst/>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3DC3D596-28BF-E3B4-B978-D23C847FB6AB}"/>
              </a:ext>
            </a:extLst>
          </p:cNvPr>
          <p:cNvPicPr>
            <a:picLocks noChangeAspect="1"/>
          </p:cNvPicPr>
          <p:nvPr/>
        </p:nvPicPr>
        <p:blipFill>
          <a:blip r:embed="rId3"/>
          <a:stretch>
            <a:fillRect/>
          </a:stretch>
        </p:blipFill>
        <p:spPr>
          <a:xfrm>
            <a:off x="11137075" y="0"/>
            <a:ext cx="1054925" cy="845736"/>
          </a:xfrm>
          <a:prstGeom prst="rect">
            <a:avLst/>
          </a:prstGeom>
        </p:spPr>
      </p:pic>
    </p:spTree>
    <p:extLst>
      <p:ext uri="{BB962C8B-B14F-4D97-AF65-F5344CB8AC3E}">
        <p14:creationId xmlns:p14="http://schemas.microsoft.com/office/powerpoint/2010/main" val="123034767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87FFFE7-CDDD-3736-50B2-459B272F2F96}"/>
              </a:ext>
            </a:extLst>
          </p:cNvPr>
          <p:cNvSpPr>
            <a:spLocks noGrp="1"/>
          </p:cNvSpPr>
          <p:nvPr>
            <p:ph type="sldNum" sz="quarter" idx="11"/>
          </p:nvPr>
        </p:nvSpPr>
        <p:spPr/>
        <p:txBody>
          <a:bodyPr/>
          <a:lstStyle/>
          <a:p>
            <a:fld id="{8699F50C-BE38-4BD0-BA84-9B090E1F2B9B}" type="slidenum">
              <a:rPr lang="en-US" noProof="0" smtClean="0"/>
              <a:t>9</a:t>
            </a:fld>
            <a:endParaRPr lang="en-US" noProof="0" dirty="0"/>
          </a:p>
        </p:txBody>
      </p:sp>
      <p:pic>
        <p:nvPicPr>
          <p:cNvPr id="7" name="Picture 6">
            <a:extLst>
              <a:ext uri="{FF2B5EF4-FFF2-40B4-BE49-F238E27FC236}">
                <a16:creationId xmlns:a16="http://schemas.microsoft.com/office/drawing/2014/main" id="{CA4732A0-305D-70B8-197A-F0BA0F55B838}"/>
              </a:ext>
            </a:extLst>
          </p:cNvPr>
          <p:cNvPicPr>
            <a:picLocks noChangeAspect="1"/>
          </p:cNvPicPr>
          <p:nvPr/>
        </p:nvPicPr>
        <p:blipFill>
          <a:blip r:embed="rId2"/>
          <a:stretch>
            <a:fillRect/>
          </a:stretch>
        </p:blipFill>
        <p:spPr>
          <a:xfrm>
            <a:off x="338530" y="1334799"/>
            <a:ext cx="6897263" cy="3542002"/>
          </a:xfrm>
          <a:prstGeom prst="rect">
            <a:avLst/>
          </a:prstGeom>
        </p:spPr>
      </p:pic>
      <p:sp>
        <p:nvSpPr>
          <p:cNvPr id="9" name="TextBox 8">
            <a:extLst>
              <a:ext uri="{FF2B5EF4-FFF2-40B4-BE49-F238E27FC236}">
                <a16:creationId xmlns:a16="http://schemas.microsoft.com/office/drawing/2014/main" id="{74EF2C17-52F5-FC34-1234-76F6B141A0EC}"/>
              </a:ext>
            </a:extLst>
          </p:cNvPr>
          <p:cNvSpPr txBox="1"/>
          <p:nvPr/>
        </p:nvSpPr>
        <p:spPr>
          <a:xfrm>
            <a:off x="8206881" y="1709531"/>
            <a:ext cx="2888974" cy="3700244"/>
          </a:xfrm>
          <a:prstGeom prst="rect">
            <a:avLst/>
          </a:prstGeom>
          <a:noFill/>
        </p:spPr>
        <p:txBody>
          <a:bodyPr wrap="square">
            <a:spAutoFit/>
          </a:bodyPr>
          <a:lstStyle/>
          <a:p>
            <a:pPr>
              <a:lnSpc>
                <a:spcPct val="107000"/>
              </a:lnSpc>
              <a:spcAft>
                <a:spcPts val="800"/>
              </a:spcAft>
            </a:pPr>
            <a:r>
              <a:rPr lang="en-IN" sz="2000" dirty="0">
                <a:solidFill>
                  <a:srgbClr val="FFC000"/>
                </a:solidFill>
                <a:effectLst/>
                <a:latin typeface="Calibri" panose="020F0502020204030204" pitchFamily="34" charset="0"/>
                <a:ea typeface="Calibri" panose="020F0502020204030204" pitchFamily="34" charset="0"/>
                <a:cs typeface="Calibri" panose="020F0502020204030204" pitchFamily="34" charset="0"/>
              </a:rPr>
              <a:t>INTERPRETATION- </a:t>
            </a:r>
            <a:r>
              <a:rPr lang="en-IN" sz="2000" dirty="0">
                <a:solidFill>
                  <a:schemeClr val="accent2">
                    <a:lumMod val="40000"/>
                    <a:lumOff val="60000"/>
                  </a:schemeClr>
                </a:solidFill>
                <a:effectLst/>
                <a:latin typeface="Calibri" panose="020F0502020204030204" pitchFamily="34" charset="0"/>
                <a:ea typeface="Calibri" panose="020F0502020204030204" pitchFamily="34" charset="0"/>
                <a:cs typeface="Calibri" panose="020F0502020204030204" pitchFamily="34" charset="0"/>
              </a:rPr>
              <a:t>From this diagram of Crop productivity in INDIA we can see that the Kharif Crop productivity in INDIA is gradually increasing with respect to time. AS long as time is increasing productivity of kharif and Rabi crop is also increasing</a:t>
            </a:r>
            <a:r>
              <a:rPr lang="en-IN" sz="1800" dirty="0">
                <a:solidFill>
                  <a:schemeClr val="accent2">
                    <a:lumMod val="40000"/>
                    <a:lumOff val="60000"/>
                  </a:schemeClr>
                </a:solidFill>
                <a:effectLst/>
                <a:latin typeface="Calibri" panose="020F0502020204030204" pitchFamily="34" charset="0"/>
                <a:ea typeface="Calibri" panose="020F0502020204030204" pitchFamily="34" charset="0"/>
                <a:cs typeface="Calibri" panose="020F0502020204030204" pitchFamily="34" charset="0"/>
              </a:rPr>
              <a:t>.</a:t>
            </a:r>
            <a:endParaRPr lang="en-IN" sz="1200" dirty="0">
              <a:solidFill>
                <a:schemeClr val="accent2">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46F92076-BC92-AAF1-0311-9F079B31B0B7}"/>
              </a:ext>
            </a:extLst>
          </p:cNvPr>
          <p:cNvPicPr>
            <a:picLocks noChangeAspect="1"/>
          </p:cNvPicPr>
          <p:nvPr/>
        </p:nvPicPr>
        <p:blipFill>
          <a:blip r:embed="rId3"/>
          <a:stretch>
            <a:fillRect/>
          </a:stretch>
        </p:blipFill>
        <p:spPr>
          <a:xfrm>
            <a:off x="11137075" y="0"/>
            <a:ext cx="1054925" cy="845736"/>
          </a:xfrm>
          <a:prstGeom prst="rect">
            <a:avLst/>
          </a:prstGeom>
        </p:spPr>
      </p:pic>
    </p:spTree>
    <p:extLst>
      <p:ext uri="{BB962C8B-B14F-4D97-AF65-F5344CB8AC3E}">
        <p14:creationId xmlns:p14="http://schemas.microsoft.com/office/powerpoint/2010/main" val="207433986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13">
      <a:dk1>
        <a:srgbClr val="3F3F3F"/>
      </a:dk1>
      <a:lt1>
        <a:srgbClr val="FFFFFF"/>
      </a:lt1>
      <a:dk2>
        <a:srgbClr val="F2F2F2"/>
      </a:dk2>
      <a:lt2>
        <a:srgbClr val="A5A5A5"/>
      </a:lt2>
      <a:accent1>
        <a:srgbClr val="00194C"/>
      </a:accent1>
      <a:accent2>
        <a:srgbClr val="EAB200"/>
      </a:accent2>
      <a:accent3>
        <a:srgbClr val="F2F2F2"/>
      </a:accent3>
      <a:accent4>
        <a:srgbClr val="954F72"/>
      </a:accent4>
      <a:accent5>
        <a:srgbClr val="00843B"/>
      </a:accent5>
      <a:accent6>
        <a:srgbClr val="014067"/>
      </a:accent6>
      <a:hlink>
        <a:srgbClr val="00194C"/>
      </a:hlink>
      <a:folHlink>
        <a:srgbClr val="954F72"/>
      </a:folHlink>
    </a:clrScheme>
    <a:fontScheme name="Custom 1">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89027928_Hexagon presentation dark_AAS_v4" id="{00715B48-F6B0-4FD0-BA2D-34714F23D55A}" vid="{445656DE-313E-4A78-B834-A775A8573BF1}"/>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AB759597-1FA4-4F46-9BA8-01240C56026E}">
  <ds:schemaRefs>
    <ds:schemaRef ds:uri="http://schemas.microsoft.com/sharepoint/v3/contenttype/forms"/>
  </ds:schemaRefs>
</ds:datastoreItem>
</file>

<file path=customXml/itemProps2.xml><?xml version="1.0" encoding="utf-8"?>
<ds:datastoreItem xmlns:ds="http://schemas.openxmlformats.org/officeDocument/2006/customXml" ds:itemID="{C9C3589D-EF2D-4AF3-8B55-088F4B14D6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40343A-75DB-4E03-95EA-4A75BA0D7FF2}">
  <ds:schemaRefs>
    <ds:schemaRef ds:uri="http://www.w3.org/XML/1998/namespace"/>
    <ds:schemaRef ds:uri="http://schemas.microsoft.com/office/2006/metadata/properties"/>
    <ds:schemaRef ds:uri="16c05727-aa75-4e4a-9b5f-8a80a1165891"/>
    <ds:schemaRef ds:uri="http://purl.org/dc/dcmitype/"/>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71af3243-3dd4-4a8d-8c0d-dd76da1f02a5"/>
    <ds:schemaRef ds:uri="http://purl.org/dc/terms/"/>
  </ds:schemaRefs>
</ds:datastoreItem>
</file>

<file path=docProps/app.xml><?xml version="1.0" encoding="utf-8"?>
<Properties xmlns="http://schemas.openxmlformats.org/officeDocument/2006/extended-properties" xmlns:vt="http://schemas.openxmlformats.org/officeDocument/2006/docPropsVTypes">
  <Template>A Statistical study of the Production and Export1</Template>
  <TotalTime>3772</TotalTime>
  <Words>3672</Words>
  <Application>Microsoft Office PowerPoint</Application>
  <PresentationFormat>Widescreen</PresentationFormat>
  <Paragraphs>846</Paragraphs>
  <Slides>36</Slides>
  <Notes>15</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36</vt:i4>
      </vt:variant>
    </vt:vector>
  </HeadingPairs>
  <TitlesOfParts>
    <vt:vector size="49" baseType="lpstr">
      <vt:lpstr>Agency FB</vt:lpstr>
      <vt:lpstr>Arial</vt:lpstr>
      <vt:lpstr>Arial Black</vt:lpstr>
      <vt:lpstr>Calibri</vt:lpstr>
      <vt:lpstr>Calibri Light</vt:lpstr>
      <vt:lpstr>Cambria Math</vt:lpstr>
      <vt:lpstr>Gill Sans SemiBold</vt:lpstr>
      <vt:lpstr>Segoe UI Black</vt:lpstr>
      <vt:lpstr>Segoe UI Light</vt:lpstr>
      <vt:lpstr>Times New Roman</vt:lpstr>
      <vt:lpstr>Wingdings</vt:lpstr>
      <vt:lpstr>Office Theme</vt:lpstr>
      <vt:lpstr>Custom Design</vt:lpstr>
      <vt:lpstr>Two types of crop production in India – A case study and detailed data analysis</vt:lpstr>
      <vt:lpstr>PowerPoint Presentation</vt:lpstr>
      <vt:lpstr>PowerPoint Presentation</vt:lpstr>
      <vt:lpstr>PowerPoint Presentation</vt:lpstr>
      <vt:lpstr>In this slide we have shown the first part of the data which we have analyzed to prepare our report:- </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Statistical study of the Production and Export of food crops and their effect in green house gas production</dc:title>
  <dc:creator>Shyamal Das</dc:creator>
  <cp:lastModifiedBy>papu</cp:lastModifiedBy>
  <cp:revision>65</cp:revision>
  <cp:lastPrinted>2022-07-01T19:24:21Z</cp:lastPrinted>
  <dcterms:created xsi:type="dcterms:W3CDTF">2022-07-04T10:04:09Z</dcterms:created>
  <dcterms:modified xsi:type="dcterms:W3CDTF">2023-05-24T03:14:54Z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